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70" r:id="rId5"/>
    <p:sldId id="265" r:id="rId6"/>
    <p:sldId id="271" r:id="rId7"/>
    <p:sldId id="287" r:id="rId8"/>
    <p:sldId id="266" r:id="rId9"/>
    <p:sldId id="273" r:id="rId10"/>
    <p:sldId id="288" r:id="rId11"/>
    <p:sldId id="290" r:id="rId12"/>
    <p:sldId id="289" r:id="rId13"/>
    <p:sldId id="291" r:id="rId14"/>
    <p:sldId id="267" r:id="rId15"/>
    <p:sldId id="274" r:id="rId16"/>
    <p:sldId id="268" r:id="rId17"/>
    <p:sldId id="269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778E"/>
    <a:srgbClr val="BF8052"/>
    <a:srgbClr val="757E94"/>
    <a:srgbClr val="8E5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885" y="483"/>
      </p:cViewPr>
      <p:guideLst>
        <p:guide orient="horz" pos="2130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45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A3A99-8C55-461E-97E2-2CAEA21238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B6FC1-5861-4932-B889-BF0D6907D7C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B6FC1-5861-4932-B889-BF0D6907D7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B6FC1-5861-4932-B889-BF0D6907D7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B6FC1-5861-4932-B889-BF0D6907D7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B6FC1-5861-4932-B889-BF0D6907D7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B6FC1-5861-4932-B889-BF0D6907D7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B6FC1-5861-4932-B889-BF0D6907D7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B6FC1-5861-4932-B889-BF0D6907D7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ABBE-EFA9-41E1-8F64-1D2F7D840C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CCC2B-01AA-455A-B185-C932D4A7B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ABBE-EFA9-41E1-8F64-1D2F7D840C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CCC2B-01AA-455A-B185-C932D4A7B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ABBE-EFA9-41E1-8F64-1D2F7D840C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CCC2B-01AA-455A-B185-C932D4A7B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ABBE-EFA9-41E1-8F64-1D2F7D840C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CCC2B-01AA-455A-B185-C932D4A7B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ABBE-EFA9-41E1-8F64-1D2F7D840C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CCC2B-01AA-455A-B185-C932D4A7B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ABBE-EFA9-41E1-8F64-1D2F7D840C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CCC2B-01AA-455A-B185-C932D4A7B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ABBE-EFA9-41E1-8F64-1D2F7D840C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CCC2B-01AA-455A-B185-C932D4A7B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ABBE-EFA9-41E1-8F64-1D2F7D840C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CCC2B-01AA-455A-B185-C932D4A7B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ABBE-EFA9-41E1-8F64-1D2F7D840C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CCC2B-01AA-455A-B185-C932D4A7B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ABBE-EFA9-41E1-8F64-1D2F7D840C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CCC2B-01AA-455A-B185-C932D4A7B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ABBE-EFA9-41E1-8F64-1D2F7D840C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CCC2B-01AA-455A-B185-C932D4A7B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2ABBE-EFA9-41E1-8F64-1D2F7D840C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CCC2B-01AA-455A-B185-C932D4A7B7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jpe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5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9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9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10.png"/><Relationship Id="rId7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tags" Target="../tags/tag19.xml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23.xml"/><Relationship Id="rId7" Type="http://schemas.openxmlformats.org/officeDocument/2006/relationships/image" Target="../media/image19.png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4" t="34665"/>
          <a:stretch>
            <a:fillRect/>
          </a:stretch>
        </p:blipFill>
        <p:spPr>
          <a:xfrm rot="17733091">
            <a:off x="-1026476" y="3642328"/>
            <a:ext cx="3299371" cy="2954203"/>
          </a:xfrm>
          <a:custGeom>
            <a:avLst/>
            <a:gdLst>
              <a:gd name="connsiteX0" fmla="*/ 4024197 w 4024197"/>
              <a:gd name="connsiteY0" fmla="*/ 0 h 3603200"/>
              <a:gd name="connsiteX1" fmla="*/ 4024197 w 4024197"/>
              <a:gd name="connsiteY1" fmla="*/ 3146150 h 3603200"/>
              <a:gd name="connsiteX2" fmla="*/ 3068185 w 4024197"/>
              <a:gd name="connsiteY2" fmla="*/ 3603200 h 3603200"/>
              <a:gd name="connsiteX3" fmla="*/ 802846 w 4024197"/>
              <a:gd name="connsiteY3" fmla="*/ 3603200 h 3603200"/>
              <a:gd name="connsiteX4" fmla="*/ 0 w 4024197"/>
              <a:gd name="connsiteY4" fmla="*/ 1923886 h 36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4197" h="3603200">
                <a:moveTo>
                  <a:pt x="4024197" y="0"/>
                </a:moveTo>
                <a:lnTo>
                  <a:pt x="4024197" y="3146150"/>
                </a:lnTo>
                <a:lnTo>
                  <a:pt x="3068185" y="3603200"/>
                </a:lnTo>
                <a:lnTo>
                  <a:pt x="802846" y="3603200"/>
                </a:lnTo>
                <a:lnTo>
                  <a:pt x="0" y="1923886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" t="39412" r="4619"/>
          <a:stretch>
            <a:fillRect/>
          </a:stretch>
        </p:blipFill>
        <p:spPr>
          <a:xfrm rot="11322603">
            <a:off x="-236445" y="4491139"/>
            <a:ext cx="5398665" cy="2739553"/>
          </a:xfrm>
          <a:custGeom>
            <a:avLst/>
            <a:gdLst>
              <a:gd name="connsiteX0" fmla="*/ 6584677 w 6584677"/>
              <a:gd name="connsiteY0" fmla="*/ 3341395 h 3341395"/>
              <a:gd name="connsiteX1" fmla="*/ 369373 w 6584677"/>
              <a:gd name="connsiteY1" fmla="*/ 3341395 h 3341395"/>
              <a:gd name="connsiteX2" fmla="*/ 0 w 6584677"/>
              <a:gd name="connsiteY2" fmla="*/ 930355 h 3341395"/>
              <a:gd name="connsiteX3" fmla="*/ 6072772 w 6584677"/>
              <a:gd name="connsiteY3" fmla="*/ 0 h 334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84677" h="3341395">
                <a:moveTo>
                  <a:pt x="6584677" y="3341395"/>
                </a:moveTo>
                <a:lnTo>
                  <a:pt x="369373" y="3341395"/>
                </a:lnTo>
                <a:lnTo>
                  <a:pt x="0" y="930355"/>
                </a:lnTo>
                <a:lnTo>
                  <a:pt x="6072772" y="0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50" y="4138647"/>
            <a:ext cx="3212607" cy="2327057"/>
          </a:xfrm>
          <a:prstGeom prst="rect">
            <a:avLst/>
          </a:prstGeom>
        </p:spPr>
      </p:pic>
      <p:sp>
        <p:nvSpPr>
          <p:cNvPr id="17" name="PA_文本框 2"/>
          <p:cNvSpPr txBox="1"/>
          <p:nvPr>
            <p:custDataLst>
              <p:tags r:id="rId4"/>
            </p:custDataLst>
          </p:nvPr>
        </p:nvSpPr>
        <p:spPr>
          <a:xfrm>
            <a:off x="2601680" y="2012303"/>
            <a:ext cx="6988640" cy="1198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6000" b="0" dirty="0" smtClean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广式早茶点餐系统</a:t>
            </a:r>
            <a:endParaRPr lang="zh-CN" altLang="en-US" sz="6000" b="0" dirty="0">
              <a:solidFill>
                <a:srgbClr val="8E5F30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14207" y="3191866"/>
            <a:ext cx="736358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i="1" dirty="0" smtClean="0">
                <a:solidFill>
                  <a:srgbClr val="8E5F30"/>
                </a:solidFill>
                <a:latin typeface="微软雅黑" panose="020B0503020204020204" charset="-122"/>
                <a:ea typeface="微软雅黑" panose="020B0503020204020204" charset="-122"/>
              </a:rPr>
              <a:t>Welcome</a:t>
            </a:r>
            <a:r>
              <a:rPr lang="zh-CN" altLang="en-US" sz="2400" b="1" i="1" dirty="0" smtClean="0">
                <a:solidFill>
                  <a:srgbClr val="8E5F3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400" b="1" i="1" dirty="0" smtClean="0">
                <a:solidFill>
                  <a:srgbClr val="8E5F30"/>
                </a:solidFill>
                <a:latin typeface="微软雅黑" panose="020B0503020204020204" charset="-122"/>
                <a:ea typeface="微软雅黑" panose="020B0503020204020204" charset="-122"/>
              </a:rPr>
              <a:t>Dim Sum</a:t>
            </a:r>
            <a:endParaRPr lang="zh-CN" altLang="en-US" sz="2400" b="1" i="1" dirty="0">
              <a:solidFill>
                <a:srgbClr val="8E5F3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4" t="34665"/>
          <a:stretch>
            <a:fillRect/>
          </a:stretch>
        </p:blipFill>
        <p:spPr>
          <a:xfrm rot="6933091">
            <a:off x="9928096" y="268752"/>
            <a:ext cx="3299371" cy="2954203"/>
          </a:xfrm>
          <a:custGeom>
            <a:avLst/>
            <a:gdLst>
              <a:gd name="connsiteX0" fmla="*/ 4024197 w 4024197"/>
              <a:gd name="connsiteY0" fmla="*/ 0 h 3603200"/>
              <a:gd name="connsiteX1" fmla="*/ 4024197 w 4024197"/>
              <a:gd name="connsiteY1" fmla="*/ 3146150 h 3603200"/>
              <a:gd name="connsiteX2" fmla="*/ 3068185 w 4024197"/>
              <a:gd name="connsiteY2" fmla="*/ 3603200 h 3603200"/>
              <a:gd name="connsiteX3" fmla="*/ 802846 w 4024197"/>
              <a:gd name="connsiteY3" fmla="*/ 3603200 h 3603200"/>
              <a:gd name="connsiteX4" fmla="*/ 0 w 4024197"/>
              <a:gd name="connsiteY4" fmla="*/ 1923886 h 36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4197" h="3603200">
                <a:moveTo>
                  <a:pt x="4024197" y="0"/>
                </a:moveTo>
                <a:lnTo>
                  <a:pt x="4024197" y="3146150"/>
                </a:lnTo>
                <a:lnTo>
                  <a:pt x="3068185" y="3603200"/>
                </a:lnTo>
                <a:lnTo>
                  <a:pt x="802846" y="3603200"/>
                </a:lnTo>
                <a:lnTo>
                  <a:pt x="0" y="1923886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" t="39412" r="4619"/>
          <a:stretch>
            <a:fillRect/>
          </a:stretch>
        </p:blipFill>
        <p:spPr>
          <a:xfrm rot="522603">
            <a:off x="7038770" y="-365410"/>
            <a:ext cx="5398665" cy="2739553"/>
          </a:xfrm>
          <a:custGeom>
            <a:avLst/>
            <a:gdLst>
              <a:gd name="connsiteX0" fmla="*/ 6584677 w 6584677"/>
              <a:gd name="connsiteY0" fmla="*/ 3341395 h 3341395"/>
              <a:gd name="connsiteX1" fmla="*/ 369373 w 6584677"/>
              <a:gd name="connsiteY1" fmla="*/ 3341395 h 3341395"/>
              <a:gd name="connsiteX2" fmla="*/ 0 w 6584677"/>
              <a:gd name="connsiteY2" fmla="*/ 930355 h 3341395"/>
              <a:gd name="connsiteX3" fmla="*/ 6072772 w 6584677"/>
              <a:gd name="connsiteY3" fmla="*/ 0 h 334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84677" h="3341395">
                <a:moveTo>
                  <a:pt x="6584677" y="3341395"/>
                </a:moveTo>
                <a:lnTo>
                  <a:pt x="369373" y="3341395"/>
                </a:lnTo>
                <a:lnTo>
                  <a:pt x="0" y="930355"/>
                </a:lnTo>
                <a:lnTo>
                  <a:pt x="6072772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13284">
            <a:off x="7768591" y="372532"/>
            <a:ext cx="3212608" cy="232705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508547" y="4518787"/>
            <a:ext cx="7176112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2022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年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12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月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22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日</a:t>
            </a:r>
            <a:endParaRPr kumimoji="0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8E5F3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05810" y="4104640"/>
            <a:ext cx="5579745" cy="388620"/>
            <a:chOff x="6470" y="7203"/>
            <a:chExt cx="8787" cy="612"/>
          </a:xfrm>
        </p:grpSpPr>
        <p:sp>
          <p:nvSpPr>
            <p:cNvPr id="26" name="矩形 25"/>
            <p:cNvSpPr/>
            <p:nvPr/>
          </p:nvSpPr>
          <p:spPr>
            <a:xfrm>
              <a:off x="7195" y="7229"/>
              <a:ext cx="8063" cy="5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rgbClr val="8E5F30"/>
                  </a:solidFill>
                  <a:latin typeface="微软雅黑" panose="020B0503020204020204" charset="-122"/>
                  <a:ea typeface="微软雅黑" panose="020B0503020204020204" charset="-122"/>
                </a:rPr>
                <a:t>小组成员：</a:t>
              </a:r>
              <a:r>
                <a:rPr lang="zh-CN" altLang="en-US" sz="1600" dirty="0" smtClean="0">
                  <a:solidFill>
                    <a:srgbClr val="8E5F3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刘子言</a:t>
              </a:r>
              <a:r>
                <a:rPr lang="zh-CN" altLang="en-US" sz="1600" dirty="0" smtClean="0">
                  <a:solidFill>
                    <a:srgbClr val="8E5F30"/>
                  </a:solidFill>
                  <a:latin typeface="微软雅黑" panose="020B0503020204020204" charset="-122"/>
                  <a:ea typeface="微软雅黑" panose="020B0503020204020204" charset="-122"/>
                </a:rPr>
                <a:t>，崔艺耀，林芷珊，王颖卓，张新浩</a:t>
              </a:r>
              <a:r>
                <a:rPr lang="en-US" altLang="zh-CN" sz="1600" dirty="0" smtClean="0">
                  <a:solidFill>
                    <a:srgbClr val="8E5F30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endParaRPr lang="en-US" altLang="zh-CN" sz="1600" dirty="0" smtClean="0">
                <a:solidFill>
                  <a:srgbClr val="8E5F3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6470" y="7203"/>
              <a:ext cx="612" cy="612"/>
            </a:xfrm>
            <a:prstGeom prst="ellipse">
              <a:avLst/>
            </a:prstGeom>
            <a:solidFill>
              <a:srgbClr val="8E5F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student-with-graduation-cap_57073"/>
            <p:cNvSpPr>
              <a:spLocks noChangeAspect="1"/>
            </p:cNvSpPr>
            <p:nvPr/>
          </p:nvSpPr>
          <p:spPr bwMode="auto">
            <a:xfrm>
              <a:off x="6596" y="7270"/>
              <a:ext cx="363" cy="433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 flipH="1">
            <a:off x="-340472" y="-144689"/>
            <a:ext cx="2408758" cy="1505826"/>
            <a:chOff x="7038770" y="-365410"/>
            <a:chExt cx="6016113" cy="3760949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24" t="34665"/>
            <a:stretch>
              <a:fillRect/>
            </a:stretch>
          </p:blipFill>
          <p:spPr>
            <a:xfrm rot="6933091">
              <a:off x="9928096" y="268752"/>
              <a:ext cx="3299371" cy="2954203"/>
            </a:xfrm>
            <a:custGeom>
              <a:avLst/>
              <a:gdLst>
                <a:gd name="connsiteX0" fmla="*/ 4024197 w 4024197"/>
                <a:gd name="connsiteY0" fmla="*/ 0 h 3603200"/>
                <a:gd name="connsiteX1" fmla="*/ 4024197 w 4024197"/>
                <a:gd name="connsiteY1" fmla="*/ 3146150 h 3603200"/>
                <a:gd name="connsiteX2" fmla="*/ 3068185 w 4024197"/>
                <a:gd name="connsiteY2" fmla="*/ 3603200 h 3603200"/>
                <a:gd name="connsiteX3" fmla="*/ 802846 w 4024197"/>
                <a:gd name="connsiteY3" fmla="*/ 3603200 h 3603200"/>
                <a:gd name="connsiteX4" fmla="*/ 0 w 4024197"/>
                <a:gd name="connsiteY4" fmla="*/ 1923886 h 36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4197" h="3603200">
                  <a:moveTo>
                    <a:pt x="4024197" y="0"/>
                  </a:moveTo>
                  <a:lnTo>
                    <a:pt x="4024197" y="3146150"/>
                  </a:lnTo>
                  <a:lnTo>
                    <a:pt x="3068185" y="3603200"/>
                  </a:lnTo>
                  <a:lnTo>
                    <a:pt x="802846" y="3603200"/>
                  </a:lnTo>
                  <a:lnTo>
                    <a:pt x="0" y="1923886"/>
                  </a:lnTo>
                  <a:close/>
                </a:path>
              </a:pathLst>
            </a:cu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" t="39412" r="4619"/>
            <a:stretch>
              <a:fillRect/>
            </a:stretch>
          </p:blipFill>
          <p:spPr>
            <a:xfrm rot="522603">
              <a:off x="7038770" y="-365410"/>
              <a:ext cx="5398665" cy="2739553"/>
            </a:xfrm>
            <a:custGeom>
              <a:avLst/>
              <a:gdLst>
                <a:gd name="connsiteX0" fmla="*/ 6584677 w 6584677"/>
                <a:gd name="connsiteY0" fmla="*/ 3341395 h 3341395"/>
                <a:gd name="connsiteX1" fmla="*/ 369373 w 6584677"/>
                <a:gd name="connsiteY1" fmla="*/ 3341395 h 3341395"/>
                <a:gd name="connsiteX2" fmla="*/ 0 w 6584677"/>
                <a:gd name="connsiteY2" fmla="*/ 930355 h 3341395"/>
                <a:gd name="connsiteX3" fmla="*/ 6072772 w 6584677"/>
                <a:gd name="connsiteY3" fmla="*/ 0 h 334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4677" h="3341395">
                  <a:moveTo>
                    <a:pt x="6584677" y="3341395"/>
                  </a:moveTo>
                  <a:lnTo>
                    <a:pt x="369373" y="3341395"/>
                  </a:lnTo>
                  <a:lnTo>
                    <a:pt x="0" y="930355"/>
                  </a:lnTo>
                  <a:lnTo>
                    <a:pt x="6072772" y="0"/>
                  </a:lnTo>
                  <a:close/>
                </a:path>
              </a:pathLst>
            </a:cu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3284">
              <a:off x="7768591" y="372532"/>
              <a:ext cx="3212608" cy="2327058"/>
            </a:xfrm>
            <a:prstGeom prst="rect">
              <a:avLst/>
            </a:prstGeom>
          </p:spPr>
        </p:pic>
      </p:grpSp>
      <p:sp>
        <p:nvSpPr>
          <p:cNvPr id="40" name="PA_文本框 2"/>
          <p:cNvSpPr txBox="1"/>
          <p:nvPr>
            <p:custDataLst>
              <p:tags r:id="rId4"/>
            </p:custDataLst>
          </p:nvPr>
        </p:nvSpPr>
        <p:spPr>
          <a:xfrm>
            <a:off x="768350" y="416560"/>
            <a:ext cx="518477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r>
              <a:rPr lang="zh-CN" altLang="en-US" sz="3200" dirty="0" smtClean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项目开发过程中使用的工具</a:t>
            </a:r>
            <a:endParaRPr lang="zh-CN" altLang="en-US" sz="3200" dirty="0" smtClean="0">
              <a:solidFill>
                <a:srgbClr val="8E5F30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768350" y="1241425"/>
            <a:ext cx="472821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 b="1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r>
              <a:rPr lang="zh-CN" altLang="en-US" sz="2400" b="1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、Rational</a:t>
            </a:r>
            <a:r>
              <a:rPr lang="en-US" altLang="zh-CN" sz="2400" b="1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-</a:t>
            </a:r>
            <a:r>
              <a:rPr lang="zh-CN" altLang="en-US" sz="2400" b="1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Rose进行UML建模</a:t>
            </a:r>
            <a:endParaRPr lang="zh-CN" altLang="en-US" sz="2400" b="1" dirty="0" smtClean="0">
              <a:ln>
                <a:noFill/>
              </a:ln>
              <a:solidFill>
                <a:srgbClr val="8E5F3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4" name="图片 1"/>
          <p:cNvPicPr>
            <a:picLocks noChangeAspect="1"/>
          </p:cNvPicPr>
          <p:nvPr/>
        </p:nvPicPr>
        <p:blipFill>
          <a:blip r:embed="rId6"/>
          <a:srcRect l="398" r="4722"/>
          <a:stretch>
            <a:fillRect/>
          </a:stretch>
        </p:blipFill>
        <p:spPr>
          <a:xfrm>
            <a:off x="717233" y="2166303"/>
            <a:ext cx="5235575" cy="405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图片 28" descr="4ec88683c9cac315f42e604fc8e634a"/>
          <p:cNvPicPr>
            <a:picLocks noChangeAspect="1"/>
          </p:cNvPicPr>
          <p:nvPr/>
        </p:nvPicPr>
        <p:blipFill>
          <a:blip r:embed="rId7"/>
          <a:srcRect t="1736"/>
          <a:stretch>
            <a:fillRect/>
          </a:stretch>
        </p:blipFill>
        <p:spPr>
          <a:xfrm>
            <a:off x="6681470" y="636905"/>
            <a:ext cx="5168900" cy="5748020"/>
          </a:xfrm>
          <a:prstGeom prst="rect">
            <a:avLst/>
          </a:prstGeom>
        </p:spPr>
      </p:pic>
      <p:pic>
        <p:nvPicPr>
          <p:cNvPr id="41" name="图片 41" descr="7172a4c99eb88fbea20967b9d0dde4f"/>
          <p:cNvPicPr>
            <a:picLocks noChangeAspect="1"/>
          </p:cNvPicPr>
          <p:nvPr/>
        </p:nvPicPr>
        <p:blipFill>
          <a:blip r:embed="rId8"/>
          <a:srcRect l="1580" r="4660"/>
          <a:stretch>
            <a:fillRect/>
          </a:stretch>
        </p:blipFill>
        <p:spPr>
          <a:xfrm>
            <a:off x="717550" y="3802380"/>
            <a:ext cx="7614920" cy="2596515"/>
          </a:xfrm>
          <a:prstGeom prst="rect">
            <a:avLst/>
          </a:prstGeom>
        </p:spPr>
      </p:pic>
      <p:pic>
        <p:nvPicPr>
          <p:cNvPr id="3" name="图片 37" descr="a5dc538d1db0ba7f16c2153625547b5"/>
          <p:cNvPicPr>
            <a:picLocks noChangeAspect="1"/>
          </p:cNvPicPr>
          <p:nvPr/>
        </p:nvPicPr>
        <p:blipFill>
          <a:blip r:embed="rId9"/>
          <a:srcRect t="2475" r="915" b="6812"/>
          <a:stretch>
            <a:fillRect/>
          </a:stretch>
        </p:blipFill>
        <p:spPr>
          <a:xfrm>
            <a:off x="3185795" y="1907540"/>
            <a:ext cx="5223510" cy="4329430"/>
          </a:xfrm>
          <a:prstGeom prst="rect">
            <a:avLst/>
          </a:prstGeom>
        </p:spPr>
      </p:pic>
      <p:pic>
        <p:nvPicPr>
          <p:cNvPr id="4" name="图片 39" descr="0cc38266bd8050434208474acecbb4b"/>
          <p:cNvPicPr>
            <a:picLocks noChangeAspect="1"/>
          </p:cNvPicPr>
          <p:nvPr/>
        </p:nvPicPr>
        <p:blipFill>
          <a:blip r:embed="rId10"/>
          <a:srcRect l="1181" r="1181"/>
          <a:stretch>
            <a:fillRect/>
          </a:stretch>
        </p:blipFill>
        <p:spPr>
          <a:xfrm>
            <a:off x="6123305" y="1911350"/>
            <a:ext cx="5739765" cy="430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 flipH="1">
            <a:off x="-340472" y="-144689"/>
            <a:ext cx="2408758" cy="1505826"/>
            <a:chOff x="7038770" y="-365410"/>
            <a:chExt cx="6016113" cy="3760949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24" t="34665"/>
            <a:stretch>
              <a:fillRect/>
            </a:stretch>
          </p:blipFill>
          <p:spPr>
            <a:xfrm rot="6933091">
              <a:off x="9928096" y="268752"/>
              <a:ext cx="3299371" cy="2954203"/>
            </a:xfrm>
            <a:custGeom>
              <a:avLst/>
              <a:gdLst>
                <a:gd name="connsiteX0" fmla="*/ 4024197 w 4024197"/>
                <a:gd name="connsiteY0" fmla="*/ 0 h 3603200"/>
                <a:gd name="connsiteX1" fmla="*/ 4024197 w 4024197"/>
                <a:gd name="connsiteY1" fmla="*/ 3146150 h 3603200"/>
                <a:gd name="connsiteX2" fmla="*/ 3068185 w 4024197"/>
                <a:gd name="connsiteY2" fmla="*/ 3603200 h 3603200"/>
                <a:gd name="connsiteX3" fmla="*/ 802846 w 4024197"/>
                <a:gd name="connsiteY3" fmla="*/ 3603200 h 3603200"/>
                <a:gd name="connsiteX4" fmla="*/ 0 w 4024197"/>
                <a:gd name="connsiteY4" fmla="*/ 1923886 h 36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4197" h="3603200">
                  <a:moveTo>
                    <a:pt x="4024197" y="0"/>
                  </a:moveTo>
                  <a:lnTo>
                    <a:pt x="4024197" y="3146150"/>
                  </a:lnTo>
                  <a:lnTo>
                    <a:pt x="3068185" y="3603200"/>
                  </a:lnTo>
                  <a:lnTo>
                    <a:pt x="802846" y="3603200"/>
                  </a:lnTo>
                  <a:lnTo>
                    <a:pt x="0" y="1923886"/>
                  </a:lnTo>
                  <a:close/>
                </a:path>
              </a:pathLst>
            </a:cu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" t="39412" r="4619"/>
            <a:stretch>
              <a:fillRect/>
            </a:stretch>
          </p:blipFill>
          <p:spPr>
            <a:xfrm rot="522603">
              <a:off x="7038770" y="-365410"/>
              <a:ext cx="5398665" cy="2739553"/>
            </a:xfrm>
            <a:custGeom>
              <a:avLst/>
              <a:gdLst>
                <a:gd name="connsiteX0" fmla="*/ 6584677 w 6584677"/>
                <a:gd name="connsiteY0" fmla="*/ 3341395 h 3341395"/>
                <a:gd name="connsiteX1" fmla="*/ 369373 w 6584677"/>
                <a:gd name="connsiteY1" fmla="*/ 3341395 h 3341395"/>
                <a:gd name="connsiteX2" fmla="*/ 0 w 6584677"/>
                <a:gd name="connsiteY2" fmla="*/ 930355 h 3341395"/>
                <a:gd name="connsiteX3" fmla="*/ 6072772 w 6584677"/>
                <a:gd name="connsiteY3" fmla="*/ 0 h 334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4677" h="3341395">
                  <a:moveTo>
                    <a:pt x="6584677" y="3341395"/>
                  </a:moveTo>
                  <a:lnTo>
                    <a:pt x="369373" y="3341395"/>
                  </a:lnTo>
                  <a:lnTo>
                    <a:pt x="0" y="930355"/>
                  </a:lnTo>
                  <a:lnTo>
                    <a:pt x="6072772" y="0"/>
                  </a:lnTo>
                  <a:close/>
                </a:path>
              </a:pathLst>
            </a:cu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3284">
              <a:off x="7768591" y="372532"/>
              <a:ext cx="3212608" cy="2327058"/>
            </a:xfrm>
            <a:prstGeom prst="rect">
              <a:avLst/>
            </a:prstGeom>
          </p:spPr>
        </p:pic>
      </p:grpSp>
      <p:sp>
        <p:nvSpPr>
          <p:cNvPr id="40" name="PA_文本框 2"/>
          <p:cNvSpPr txBox="1"/>
          <p:nvPr>
            <p:custDataLst>
              <p:tags r:id="rId4"/>
            </p:custDataLst>
          </p:nvPr>
        </p:nvSpPr>
        <p:spPr>
          <a:xfrm>
            <a:off x="768350" y="416560"/>
            <a:ext cx="518477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r>
              <a:rPr lang="zh-CN" altLang="en-US" sz="3200" dirty="0" smtClean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项目开发过程中使用的工具</a:t>
            </a:r>
            <a:endParaRPr lang="zh-CN" altLang="en-US" sz="3200" dirty="0" smtClean="0">
              <a:solidFill>
                <a:srgbClr val="8E5F30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768350" y="1241425"/>
            <a:ext cx="518541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 b="1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r>
              <a:rPr lang="zh-CN" altLang="en-US" sz="2400" b="1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、Git</a:t>
            </a:r>
            <a:r>
              <a:rPr lang="en-US" altLang="zh-CN" sz="2400" b="1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ee</a:t>
            </a:r>
            <a:r>
              <a:rPr lang="zh-CN" altLang="en-US" sz="2400" b="1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进行项目代码及版本管理</a:t>
            </a:r>
            <a:endParaRPr lang="zh-CN" altLang="en-US" sz="2400" b="1" dirty="0" smtClean="0">
              <a:ln>
                <a:noFill/>
              </a:ln>
              <a:solidFill>
                <a:srgbClr val="8E5F3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29665" y="1776095"/>
            <a:ext cx="9968865" cy="4980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4" t="34665"/>
          <a:stretch>
            <a:fillRect/>
          </a:stretch>
        </p:blipFill>
        <p:spPr>
          <a:xfrm rot="17733091">
            <a:off x="-1026476" y="3642328"/>
            <a:ext cx="3299371" cy="2954203"/>
          </a:xfrm>
          <a:custGeom>
            <a:avLst/>
            <a:gdLst>
              <a:gd name="connsiteX0" fmla="*/ 4024197 w 4024197"/>
              <a:gd name="connsiteY0" fmla="*/ 0 h 3603200"/>
              <a:gd name="connsiteX1" fmla="*/ 4024197 w 4024197"/>
              <a:gd name="connsiteY1" fmla="*/ 3146150 h 3603200"/>
              <a:gd name="connsiteX2" fmla="*/ 3068185 w 4024197"/>
              <a:gd name="connsiteY2" fmla="*/ 3603200 h 3603200"/>
              <a:gd name="connsiteX3" fmla="*/ 802846 w 4024197"/>
              <a:gd name="connsiteY3" fmla="*/ 3603200 h 3603200"/>
              <a:gd name="connsiteX4" fmla="*/ 0 w 4024197"/>
              <a:gd name="connsiteY4" fmla="*/ 1923886 h 36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4197" h="3603200">
                <a:moveTo>
                  <a:pt x="4024197" y="0"/>
                </a:moveTo>
                <a:lnTo>
                  <a:pt x="4024197" y="3146150"/>
                </a:lnTo>
                <a:lnTo>
                  <a:pt x="3068185" y="3603200"/>
                </a:lnTo>
                <a:lnTo>
                  <a:pt x="802846" y="3603200"/>
                </a:lnTo>
                <a:lnTo>
                  <a:pt x="0" y="1923886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" t="39412" r="4619"/>
          <a:stretch>
            <a:fillRect/>
          </a:stretch>
        </p:blipFill>
        <p:spPr>
          <a:xfrm rot="11322603">
            <a:off x="-236445" y="4491139"/>
            <a:ext cx="5398665" cy="2739553"/>
          </a:xfrm>
          <a:custGeom>
            <a:avLst/>
            <a:gdLst>
              <a:gd name="connsiteX0" fmla="*/ 6584677 w 6584677"/>
              <a:gd name="connsiteY0" fmla="*/ 3341395 h 3341395"/>
              <a:gd name="connsiteX1" fmla="*/ 369373 w 6584677"/>
              <a:gd name="connsiteY1" fmla="*/ 3341395 h 3341395"/>
              <a:gd name="connsiteX2" fmla="*/ 0 w 6584677"/>
              <a:gd name="connsiteY2" fmla="*/ 930355 h 3341395"/>
              <a:gd name="connsiteX3" fmla="*/ 6072772 w 6584677"/>
              <a:gd name="connsiteY3" fmla="*/ 0 h 334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84677" h="3341395">
                <a:moveTo>
                  <a:pt x="6584677" y="3341395"/>
                </a:moveTo>
                <a:lnTo>
                  <a:pt x="369373" y="3341395"/>
                </a:lnTo>
                <a:lnTo>
                  <a:pt x="0" y="930355"/>
                </a:lnTo>
                <a:lnTo>
                  <a:pt x="6072772" y="0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50" y="4138647"/>
            <a:ext cx="3212607" cy="23270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4" t="34665"/>
          <a:stretch>
            <a:fillRect/>
          </a:stretch>
        </p:blipFill>
        <p:spPr>
          <a:xfrm rot="6933091">
            <a:off x="9928096" y="268752"/>
            <a:ext cx="3299371" cy="2954203"/>
          </a:xfrm>
          <a:custGeom>
            <a:avLst/>
            <a:gdLst>
              <a:gd name="connsiteX0" fmla="*/ 4024197 w 4024197"/>
              <a:gd name="connsiteY0" fmla="*/ 0 h 3603200"/>
              <a:gd name="connsiteX1" fmla="*/ 4024197 w 4024197"/>
              <a:gd name="connsiteY1" fmla="*/ 3146150 h 3603200"/>
              <a:gd name="connsiteX2" fmla="*/ 3068185 w 4024197"/>
              <a:gd name="connsiteY2" fmla="*/ 3603200 h 3603200"/>
              <a:gd name="connsiteX3" fmla="*/ 802846 w 4024197"/>
              <a:gd name="connsiteY3" fmla="*/ 3603200 h 3603200"/>
              <a:gd name="connsiteX4" fmla="*/ 0 w 4024197"/>
              <a:gd name="connsiteY4" fmla="*/ 1923886 h 36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4197" h="3603200">
                <a:moveTo>
                  <a:pt x="4024197" y="0"/>
                </a:moveTo>
                <a:lnTo>
                  <a:pt x="4024197" y="3146150"/>
                </a:lnTo>
                <a:lnTo>
                  <a:pt x="3068185" y="3603200"/>
                </a:lnTo>
                <a:lnTo>
                  <a:pt x="802846" y="3603200"/>
                </a:lnTo>
                <a:lnTo>
                  <a:pt x="0" y="1923886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" t="39412" r="4619"/>
          <a:stretch>
            <a:fillRect/>
          </a:stretch>
        </p:blipFill>
        <p:spPr>
          <a:xfrm rot="522603">
            <a:off x="7038770" y="-365410"/>
            <a:ext cx="5398665" cy="2739553"/>
          </a:xfrm>
          <a:custGeom>
            <a:avLst/>
            <a:gdLst>
              <a:gd name="connsiteX0" fmla="*/ 6584677 w 6584677"/>
              <a:gd name="connsiteY0" fmla="*/ 3341395 h 3341395"/>
              <a:gd name="connsiteX1" fmla="*/ 369373 w 6584677"/>
              <a:gd name="connsiteY1" fmla="*/ 3341395 h 3341395"/>
              <a:gd name="connsiteX2" fmla="*/ 0 w 6584677"/>
              <a:gd name="connsiteY2" fmla="*/ 930355 h 3341395"/>
              <a:gd name="connsiteX3" fmla="*/ 6072772 w 6584677"/>
              <a:gd name="connsiteY3" fmla="*/ 0 h 334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84677" h="3341395">
                <a:moveTo>
                  <a:pt x="6584677" y="3341395"/>
                </a:moveTo>
                <a:lnTo>
                  <a:pt x="369373" y="3341395"/>
                </a:lnTo>
                <a:lnTo>
                  <a:pt x="0" y="930355"/>
                </a:lnTo>
                <a:lnTo>
                  <a:pt x="6072772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13284">
            <a:off x="7768591" y="372532"/>
            <a:ext cx="3212608" cy="2327058"/>
          </a:xfrm>
          <a:prstGeom prst="rect">
            <a:avLst/>
          </a:prstGeom>
        </p:spPr>
      </p:pic>
      <p:sp>
        <p:nvSpPr>
          <p:cNvPr id="9" name="PA_文本框 2"/>
          <p:cNvSpPr txBox="1"/>
          <p:nvPr>
            <p:custDataLst>
              <p:tags r:id="rId4"/>
            </p:custDataLst>
          </p:nvPr>
        </p:nvSpPr>
        <p:spPr>
          <a:xfrm>
            <a:off x="2806065" y="2350135"/>
            <a:ext cx="6684010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b="0" dirty="0" smtClean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人员分工及完成情况</a:t>
            </a:r>
            <a:endParaRPr lang="zh-CN" altLang="en-US" b="0" dirty="0" smtClean="0">
              <a:solidFill>
                <a:srgbClr val="8E5F30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154080" y="3971075"/>
            <a:ext cx="1922951" cy="338554"/>
          </a:xfrm>
          <a:prstGeom prst="roundRect">
            <a:avLst>
              <a:gd name="adj" fmla="val 50000"/>
            </a:avLst>
          </a:prstGeom>
          <a:solidFill>
            <a:srgbClr val="8E5F3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8E5F3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88625" y="3972640"/>
            <a:ext cx="1397186" cy="335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 smtClean="0">
                <a:solidFill>
                  <a:srgbClr val="F7F3F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PART.03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F7F3F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87320" y="3364230"/>
            <a:ext cx="686562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600" dirty="0">
                <a:solidFill>
                  <a:srgbClr val="8E5F3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Division of labor cooperation &amp; Task Completion</a:t>
            </a:r>
            <a:endParaRPr lang="en-US" altLang="zh-CN" sz="1600" dirty="0">
              <a:solidFill>
                <a:srgbClr val="8E5F3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47725" y="1043940"/>
            <a:ext cx="10516235" cy="3753878"/>
            <a:chOff x="1335" y="1749"/>
            <a:chExt cx="16561" cy="6122"/>
          </a:xfrm>
        </p:grpSpPr>
        <p:cxnSp>
          <p:nvCxnSpPr>
            <p:cNvPr id="7" name="直接连接符 6"/>
            <p:cNvCxnSpPr>
              <a:stCxn id="12" idx="1"/>
            </p:cNvCxnSpPr>
            <p:nvPr/>
          </p:nvCxnSpPr>
          <p:spPr>
            <a:xfrm flipH="1" flipV="1">
              <a:off x="4568" y="2404"/>
              <a:ext cx="536" cy="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4552" y="2404"/>
              <a:ext cx="0" cy="44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 flipV="1">
              <a:off x="4520" y="6869"/>
              <a:ext cx="536" cy="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3927" y="4629"/>
              <a:ext cx="137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 2"/>
            <p:cNvSpPr/>
            <p:nvPr/>
          </p:nvSpPr>
          <p:spPr>
            <a:xfrm>
              <a:off x="1335" y="3189"/>
              <a:ext cx="2691" cy="2677"/>
            </a:xfrm>
            <a:custGeom>
              <a:avLst/>
              <a:gdLst>
                <a:gd name="connsiteX0" fmla="*/ 0 w 1346941"/>
                <a:gd name="connsiteY0" fmla="*/ 670031 h 1340062"/>
                <a:gd name="connsiteX1" fmla="*/ 673471 w 1346941"/>
                <a:gd name="connsiteY1" fmla="*/ 0 h 1340062"/>
                <a:gd name="connsiteX2" fmla="*/ 1346942 w 1346941"/>
                <a:gd name="connsiteY2" fmla="*/ 670031 h 1340062"/>
                <a:gd name="connsiteX3" fmla="*/ 673471 w 1346941"/>
                <a:gd name="connsiteY3" fmla="*/ 1340062 h 1340062"/>
                <a:gd name="connsiteX4" fmla="*/ 0 w 1346941"/>
                <a:gd name="connsiteY4" fmla="*/ 670031 h 134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6941" h="1340062">
                  <a:moveTo>
                    <a:pt x="0" y="670031"/>
                  </a:moveTo>
                  <a:cubicBezTo>
                    <a:pt x="0" y="299983"/>
                    <a:pt x="301523" y="0"/>
                    <a:pt x="673471" y="0"/>
                  </a:cubicBezTo>
                  <a:cubicBezTo>
                    <a:pt x="1045419" y="0"/>
                    <a:pt x="1346942" y="299983"/>
                    <a:pt x="1346942" y="670031"/>
                  </a:cubicBezTo>
                  <a:cubicBezTo>
                    <a:pt x="1346942" y="1040079"/>
                    <a:pt x="1045419" y="1340062"/>
                    <a:pt x="673471" y="1340062"/>
                  </a:cubicBezTo>
                  <a:cubicBezTo>
                    <a:pt x="301523" y="1340062"/>
                    <a:pt x="0" y="1040079"/>
                    <a:pt x="0" y="670031"/>
                  </a:cubicBezTo>
                  <a:close/>
                </a:path>
              </a:pathLst>
            </a:custGeom>
            <a:solidFill>
              <a:srgbClr val="6E778E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6553" tIns="275211" rIns="276553" bIns="275211" numCol="1" spcCol="1270" anchor="ctr" anchorCtr="0">
              <a:noAutofit/>
            </a:bodyPr>
            <a:lstStyle/>
            <a:p>
              <a:pPr algn="ctr" defTabSz="9480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5" dirty="0">
                <a:solidFill>
                  <a:srgbClr val="FFFFFF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endParaRPr>
            </a:p>
          </p:txBody>
        </p:sp>
        <p:sp>
          <p:nvSpPr>
            <p:cNvPr id="12" name="Rounded Rectangle 3"/>
            <p:cNvSpPr/>
            <p:nvPr/>
          </p:nvSpPr>
          <p:spPr>
            <a:xfrm>
              <a:off x="5136" y="2079"/>
              <a:ext cx="3468" cy="656"/>
            </a:xfrm>
            <a:prstGeom prst="roundRect">
              <a:avLst>
                <a:gd name="adj" fmla="val 50000"/>
              </a:avLst>
            </a:prstGeom>
            <a:solidFill>
              <a:srgbClr val="BF8052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01" tIns="48201" rIns="48201" bIns="48201" numCol="1" spcCol="1270" anchor="ctr" anchorCtr="0">
              <a:noAutofit/>
            </a:bodyPr>
            <a:lstStyle/>
            <a:p>
              <a:pPr algn="ctr" defTabSz="9480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5" dirty="0">
                <a:solidFill>
                  <a:srgbClr val="FFFF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3" name="Rounded Rectangle 4"/>
            <p:cNvSpPr/>
            <p:nvPr/>
          </p:nvSpPr>
          <p:spPr>
            <a:xfrm>
              <a:off x="5140" y="4221"/>
              <a:ext cx="3468" cy="656"/>
            </a:xfrm>
            <a:prstGeom prst="roundRect">
              <a:avLst>
                <a:gd name="adj" fmla="val 50000"/>
              </a:avLst>
            </a:prstGeom>
            <a:solidFill>
              <a:srgbClr val="BF8052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01" tIns="48201" rIns="48201" bIns="48201" numCol="1" spcCol="1270" anchor="ctr" anchorCtr="0">
              <a:noAutofit/>
            </a:bodyPr>
            <a:lstStyle/>
            <a:p>
              <a:pPr algn="ctr" defTabSz="9480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5" dirty="0">
                <a:solidFill>
                  <a:srgbClr val="FFFF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4" name="Rounded Rectangle 5"/>
            <p:cNvSpPr/>
            <p:nvPr/>
          </p:nvSpPr>
          <p:spPr>
            <a:xfrm>
              <a:off x="5140" y="6470"/>
              <a:ext cx="3468" cy="656"/>
            </a:xfrm>
            <a:prstGeom prst="roundRect">
              <a:avLst>
                <a:gd name="adj" fmla="val 50000"/>
              </a:avLst>
            </a:prstGeom>
            <a:solidFill>
              <a:srgbClr val="BF8052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01" tIns="48201" rIns="48201" bIns="48201" numCol="1" spcCol="1270" anchor="ctr" anchorCtr="0">
              <a:noAutofit/>
            </a:bodyPr>
            <a:lstStyle/>
            <a:p>
              <a:pPr algn="ctr" defTabSz="9480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5" dirty="0">
                <a:solidFill>
                  <a:srgbClr val="FFFFF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812" y="3908"/>
              <a:ext cx="1680" cy="13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人员分工</a:t>
              </a:r>
              <a:endParaRPr lang="zh-CN" altLang="en-US" sz="24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749" y="2140"/>
              <a:ext cx="2303" cy="5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smtClean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数据库设计</a:t>
              </a:r>
              <a:endParaRPr lang="zh-CN" altLang="en-US" sz="1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749" y="4296"/>
              <a:ext cx="2303" cy="5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smtClean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点餐小程序</a:t>
              </a:r>
              <a:endParaRPr lang="zh-CN" altLang="en-US" sz="1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749" y="6536"/>
              <a:ext cx="2303" cy="5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后台管理系统</a:t>
              </a:r>
              <a:endParaRPr lang="zh-CN" altLang="en-US" sz="1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9" name="1"/>
            <p:cNvSpPr txBox="1">
              <a:spLocks noChangeArrowheads="1"/>
            </p:cNvSpPr>
            <p:nvPr/>
          </p:nvSpPr>
          <p:spPr bwMode="auto">
            <a:xfrm>
              <a:off x="9305" y="1749"/>
              <a:ext cx="8591" cy="1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8E5F30"/>
                  </a:solidFill>
                  <a:latin typeface="微软雅黑" panose="020B0503020204020204" charset="-122"/>
                  <a:cs typeface="+mn-ea"/>
                  <a:sym typeface="+mn-lt"/>
                </a:rPr>
                <a:t>林芷珊，张新浩</a:t>
              </a:r>
              <a:endParaRPr lang="zh-CN" altLang="en-US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8E5F30"/>
                  </a:solidFill>
                  <a:latin typeface="微软雅黑" panose="020B0503020204020204" charset="-122"/>
                  <a:cs typeface="+mn-ea"/>
                  <a:sym typeface="+mn-lt"/>
                </a:rPr>
                <a:t>1</a:t>
              </a:r>
              <a:r>
                <a:rPr lang="zh-CN" altLang="en-US" sz="1400" dirty="0">
                  <a:solidFill>
                    <a:srgbClr val="8E5F30"/>
                  </a:solidFill>
                  <a:latin typeface="微软雅黑" panose="020B0503020204020204" charset="-122"/>
                  <a:cs typeface="+mn-ea"/>
                  <a:sym typeface="+mn-lt"/>
                </a:rPr>
                <a:t>、表结构设计，多表连接</a:t>
              </a:r>
              <a:endParaRPr lang="zh-CN" altLang="en-US" sz="14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8E5F30"/>
                  </a:solidFill>
                  <a:latin typeface="微软雅黑" panose="020B0503020204020204" charset="-122"/>
                  <a:cs typeface="+mn-ea"/>
                  <a:sym typeface="+mn-lt"/>
                </a:rPr>
                <a:t>2</a:t>
              </a:r>
              <a:r>
                <a:rPr lang="zh-CN" altLang="en-US" sz="1400" dirty="0">
                  <a:solidFill>
                    <a:srgbClr val="8E5F30"/>
                  </a:solidFill>
                  <a:latin typeface="微软雅黑" panose="020B0503020204020204" charset="-122"/>
                  <a:cs typeface="+mn-ea"/>
                  <a:sym typeface="+mn-lt"/>
                </a:rPr>
                <a:t>、数据的收集、导入、更新、维护</a:t>
              </a:r>
              <a:endParaRPr lang="zh-CN" altLang="en-US" sz="14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0" name="1"/>
            <p:cNvSpPr txBox="1">
              <a:spLocks noChangeArrowheads="1"/>
            </p:cNvSpPr>
            <p:nvPr/>
          </p:nvSpPr>
          <p:spPr bwMode="auto">
            <a:xfrm>
              <a:off x="9305" y="3975"/>
              <a:ext cx="8591" cy="1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8E5F30"/>
                  </a:solidFill>
                  <a:latin typeface="微软雅黑" panose="020B0503020204020204" charset="-122"/>
                  <a:cs typeface="+mn-ea"/>
                  <a:sym typeface="+mn-lt"/>
                </a:rPr>
                <a:t>刘子言，王颖卓</a:t>
              </a:r>
              <a:endParaRPr lang="zh-CN" altLang="en-US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8E5F30"/>
                  </a:solidFill>
                  <a:latin typeface="微软雅黑" panose="020B0503020204020204" charset="-122"/>
                  <a:cs typeface="+mn-ea"/>
                  <a:sym typeface="+mn-lt"/>
                </a:rPr>
                <a:t>1</a:t>
              </a:r>
              <a:r>
                <a:rPr lang="zh-CN" altLang="en-US" sz="1400" dirty="0">
                  <a:solidFill>
                    <a:srgbClr val="8E5F30"/>
                  </a:solidFill>
                  <a:latin typeface="微软雅黑" panose="020B0503020204020204" charset="-122"/>
                  <a:cs typeface="+mn-ea"/>
                  <a:sym typeface="+mn-lt"/>
                </a:rPr>
                <a:t>、点餐小程序的界面设计与交互</a:t>
              </a:r>
              <a:endParaRPr lang="zh-CN" altLang="en-US" sz="14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8E5F30"/>
                  </a:solidFill>
                  <a:latin typeface="微软雅黑" panose="020B0503020204020204" charset="-122"/>
                  <a:cs typeface="+mn-ea"/>
                  <a:sym typeface="+mn-lt"/>
                </a:rPr>
                <a:t>2</a:t>
              </a:r>
              <a:r>
                <a:rPr lang="zh-CN" altLang="en-US" sz="1400" dirty="0">
                  <a:solidFill>
                    <a:srgbClr val="8E5F30"/>
                  </a:solidFill>
                  <a:latin typeface="微软雅黑" panose="020B0503020204020204" charset="-122"/>
                  <a:cs typeface="+mn-ea"/>
                  <a:sym typeface="+mn-lt"/>
                </a:rPr>
                <a:t>、小程序与服务端的连接</a:t>
              </a:r>
              <a:endParaRPr lang="zh-CN" altLang="en-US" sz="14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1" name="1"/>
            <p:cNvSpPr txBox="1">
              <a:spLocks noChangeArrowheads="1"/>
            </p:cNvSpPr>
            <p:nvPr/>
          </p:nvSpPr>
          <p:spPr bwMode="auto">
            <a:xfrm>
              <a:off x="9305" y="6215"/>
              <a:ext cx="8591" cy="1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8E5F30"/>
                  </a:solidFill>
                  <a:latin typeface="微软雅黑" panose="020B0503020204020204" charset="-122"/>
                  <a:cs typeface="+mn-ea"/>
                  <a:sym typeface="+mn-lt"/>
                </a:rPr>
                <a:t>崔艺耀</a:t>
              </a:r>
              <a:endParaRPr lang="zh-CN" altLang="en-US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8E5F30"/>
                  </a:solidFill>
                  <a:latin typeface="微软雅黑" panose="020B0503020204020204" charset="-122"/>
                  <a:cs typeface="+mn-ea"/>
                  <a:sym typeface="+mn-lt"/>
                </a:rPr>
                <a:t>1</a:t>
              </a:r>
              <a:r>
                <a:rPr lang="zh-CN" altLang="en-US" sz="1400" dirty="0">
                  <a:solidFill>
                    <a:srgbClr val="8E5F30"/>
                  </a:solidFill>
                  <a:latin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1400" dirty="0">
                  <a:solidFill>
                    <a:srgbClr val="8E5F30"/>
                  </a:solidFill>
                  <a:latin typeface="微软雅黑" panose="020B0503020204020204" charset="-122"/>
                  <a:cs typeface="+mn-ea"/>
                  <a:sym typeface="+mn-lt"/>
                </a:rPr>
                <a:t>PC</a:t>
              </a:r>
              <a:r>
                <a:rPr lang="zh-CN" altLang="en-US" sz="1400" dirty="0">
                  <a:solidFill>
                    <a:srgbClr val="8E5F30"/>
                  </a:solidFill>
                  <a:latin typeface="微软雅黑" panose="020B0503020204020204" charset="-122"/>
                  <a:cs typeface="+mn-ea"/>
                  <a:sym typeface="+mn-lt"/>
                </a:rPr>
                <a:t>端的界面设计与交互</a:t>
              </a:r>
              <a:endParaRPr lang="zh-CN" altLang="en-US" sz="14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8E5F30"/>
                  </a:solidFill>
                  <a:latin typeface="微软雅黑" panose="020B0503020204020204" charset="-122"/>
                  <a:cs typeface="+mn-ea"/>
                  <a:sym typeface="+mn-lt"/>
                </a:rPr>
                <a:t>2</a:t>
              </a:r>
              <a:r>
                <a:rPr lang="zh-CN" altLang="en-US" sz="1400" dirty="0">
                  <a:solidFill>
                    <a:srgbClr val="8E5F30"/>
                  </a:solidFill>
                  <a:latin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1400" dirty="0">
                  <a:solidFill>
                    <a:srgbClr val="8E5F30"/>
                  </a:solidFill>
                  <a:latin typeface="微软雅黑" panose="020B0503020204020204" charset="-122"/>
                  <a:cs typeface="+mn-ea"/>
                  <a:sym typeface="+mn-lt"/>
                </a:rPr>
                <a:t>PC</a:t>
              </a:r>
              <a:r>
                <a:rPr lang="zh-CN" altLang="en-US" sz="1400" dirty="0">
                  <a:solidFill>
                    <a:srgbClr val="8E5F30"/>
                  </a:solidFill>
                  <a:latin typeface="微软雅黑" panose="020B0503020204020204" charset="-122"/>
                  <a:cs typeface="+mn-ea"/>
                  <a:sym typeface="+mn-lt"/>
                </a:rPr>
                <a:t>端与服务端的连接</a:t>
              </a:r>
              <a:endParaRPr lang="zh-CN" altLang="en-US" sz="14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>
            <a:off x="-340472" y="-144689"/>
            <a:ext cx="2408758" cy="1505826"/>
            <a:chOff x="7038770" y="-365410"/>
            <a:chExt cx="6016113" cy="3760949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24" t="34665"/>
            <a:stretch>
              <a:fillRect/>
            </a:stretch>
          </p:blipFill>
          <p:spPr>
            <a:xfrm rot="6933091">
              <a:off x="9928096" y="268752"/>
              <a:ext cx="3299371" cy="2954203"/>
            </a:xfrm>
            <a:custGeom>
              <a:avLst/>
              <a:gdLst>
                <a:gd name="connsiteX0" fmla="*/ 4024197 w 4024197"/>
                <a:gd name="connsiteY0" fmla="*/ 0 h 3603200"/>
                <a:gd name="connsiteX1" fmla="*/ 4024197 w 4024197"/>
                <a:gd name="connsiteY1" fmla="*/ 3146150 h 3603200"/>
                <a:gd name="connsiteX2" fmla="*/ 3068185 w 4024197"/>
                <a:gd name="connsiteY2" fmla="*/ 3603200 h 3603200"/>
                <a:gd name="connsiteX3" fmla="*/ 802846 w 4024197"/>
                <a:gd name="connsiteY3" fmla="*/ 3603200 h 3603200"/>
                <a:gd name="connsiteX4" fmla="*/ 0 w 4024197"/>
                <a:gd name="connsiteY4" fmla="*/ 1923886 h 36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4197" h="3603200">
                  <a:moveTo>
                    <a:pt x="4024197" y="0"/>
                  </a:moveTo>
                  <a:lnTo>
                    <a:pt x="4024197" y="3146150"/>
                  </a:lnTo>
                  <a:lnTo>
                    <a:pt x="3068185" y="3603200"/>
                  </a:lnTo>
                  <a:lnTo>
                    <a:pt x="802846" y="3603200"/>
                  </a:lnTo>
                  <a:lnTo>
                    <a:pt x="0" y="1923886"/>
                  </a:lnTo>
                  <a:close/>
                </a:path>
              </a:pathLst>
            </a:cu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" t="39412" r="4619"/>
            <a:stretch>
              <a:fillRect/>
            </a:stretch>
          </p:blipFill>
          <p:spPr>
            <a:xfrm rot="522603">
              <a:off x="7038770" y="-365410"/>
              <a:ext cx="5398665" cy="2739553"/>
            </a:xfrm>
            <a:custGeom>
              <a:avLst/>
              <a:gdLst>
                <a:gd name="connsiteX0" fmla="*/ 6584677 w 6584677"/>
                <a:gd name="connsiteY0" fmla="*/ 3341395 h 3341395"/>
                <a:gd name="connsiteX1" fmla="*/ 369373 w 6584677"/>
                <a:gd name="connsiteY1" fmla="*/ 3341395 h 3341395"/>
                <a:gd name="connsiteX2" fmla="*/ 0 w 6584677"/>
                <a:gd name="connsiteY2" fmla="*/ 930355 h 3341395"/>
                <a:gd name="connsiteX3" fmla="*/ 6072772 w 6584677"/>
                <a:gd name="connsiteY3" fmla="*/ 0 h 334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4677" h="3341395">
                  <a:moveTo>
                    <a:pt x="6584677" y="3341395"/>
                  </a:moveTo>
                  <a:lnTo>
                    <a:pt x="369373" y="3341395"/>
                  </a:lnTo>
                  <a:lnTo>
                    <a:pt x="0" y="930355"/>
                  </a:lnTo>
                  <a:lnTo>
                    <a:pt x="6072772" y="0"/>
                  </a:lnTo>
                  <a:close/>
                </a:path>
              </a:pathLst>
            </a:cu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3284">
              <a:off x="7768591" y="372532"/>
              <a:ext cx="3212608" cy="2327058"/>
            </a:xfrm>
            <a:prstGeom prst="rect">
              <a:avLst/>
            </a:prstGeom>
          </p:spPr>
        </p:pic>
      </p:grpSp>
      <p:sp>
        <p:nvSpPr>
          <p:cNvPr id="29" name="PA_文本框 2"/>
          <p:cNvSpPr txBox="1"/>
          <p:nvPr>
            <p:custDataLst>
              <p:tags r:id="rId4"/>
            </p:custDataLst>
          </p:nvPr>
        </p:nvSpPr>
        <p:spPr>
          <a:xfrm>
            <a:off x="768350" y="416560"/>
            <a:ext cx="3936365" cy="607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r>
              <a:rPr lang="zh-CN" altLang="en-US" sz="2800" b="0" dirty="0" smtClean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人员分工及完成情况</a:t>
            </a:r>
            <a:endParaRPr lang="zh-CN" altLang="en-US" sz="2800" b="0" dirty="0">
              <a:solidFill>
                <a:srgbClr val="8E5F30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79499" y="5024120"/>
            <a:ext cx="10033002" cy="1601650"/>
            <a:chOff x="1700" y="7965"/>
            <a:chExt cx="15800" cy="2649"/>
          </a:xfrm>
        </p:grpSpPr>
        <p:sp>
          <p:nvSpPr>
            <p:cNvPr id="32" name="圆角矩形 31"/>
            <p:cNvSpPr/>
            <p:nvPr>
              <p:custDataLst>
                <p:tags r:id="rId5"/>
              </p:custDataLst>
            </p:nvPr>
          </p:nvSpPr>
          <p:spPr>
            <a:xfrm rot="10800000">
              <a:off x="1700" y="7965"/>
              <a:ext cx="15800" cy="2649"/>
            </a:xfrm>
            <a:prstGeom prst="roundRect">
              <a:avLst>
                <a:gd name="adj" fmla="val 13040"/>
              </a:avLst>
            </a:prstGeom>
            <a:noFill/>
            <a:ln w="28575">
              <a:solidFill>
                <a:srgbClr val="BF80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>
              <p:custDataLst>
                <p:tags r:id="rId6"/>
              </p:custDataLst>
            </p:nvPr>
          </p:nvSpPr>
          <p:spPr>
            <a:xfrm rot="10800000">
              <a:off x="15015" y="8150"/>
              <a:ext cx="2279" cy="2279"/>
            </a:xfrm>
            <a:prstGeom prst="roundRect">
              <a:avLst>
                <a:gd name="adj" fmla="val 7736"/>
              </a:avLst>
            </a:prstGeom>
            <a:solidFill>
              <a:srgbClr val="BF8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1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03" y="8287"/>
              <a:ext cx="4292" cy="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marL="0" marR="0" lvl="0" indent="0" algn="l" defTabSz="121602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rgbClr val="8E5F3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rPr>
                <a:t>项目管理及推进</a:t>
              </a:r>
              <a:endPara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37" name="1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903" y="8818"/>
              <a:ext cx="10908" cy="1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项目定期由组长组织进行代码集成及架构测试；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平均每星期</a:t>
              </a:r>
              <a:r>
                <a:rPr lang="zh-CN" altLang="en-US" sz="140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cs typeface="+mn-ea"/>
                  <a:sym typeface="+mn-lt"/>
                </a:rPr>
                <a:t>召开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一次小组会议，会议上明确项目进度以及集成中遇到的问题，商讨并给出解决方案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cs typeface="+mn-ea"/>
                  <a:sym typeface="+mn-lt"/>
                </a:rPr>
                <a:t>。</a:t>
              </a:r>
              <a:endPara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8" name="iconfont-11253-5327437"/>
            <p:cNvSpPr/>
            <p:nvPr>
              <p:custDataLst>
                <p:tags r:id="rId9"/>
              </p:custDataLst>
            </p:nvPr>
          </p:nvSpPr>
          <p:spPr>
            <a:xfrm>
              <a:off x="15675" y="8810"/>
              <a:ext cx="960" cy="960"/>
            </a:xfrm>
            <a:custGeom>
              <a:avLst/>
              <a:gdLst>
                <a:gd name="T0" fmla="*/ 9329 w 10000"/>
                <a:gd name="T1" fmla="*/ 7510 h 10000"/>
                <a:gd name="T2" fmla="*/ 671 w 10000"/>
                <a:gd name="T3" fmla="*/ 2489 h 10000"/>
                <a:gd name="T4" fmla="*/ 6696 w 10000"/>
                <a:gd name="T5" fmla="*/ 3411 h 10000"/>
                <a:gd name="T6" fmla="*/ 7688 w 10000"/>
                <a:gd name="T7" fmla="*/ 3100 h 10000"/>
                <a:gd name="T8" fmla="*/ 7700 w 10000"/>
                <a:gd name="T9" fmla="*/ 2750 h 10000"/>
                <a:gd name="T10" fmla="*/ 7361 w 10000"/>
                <a:gd name="T11" fmla="*/ 2459 h 10000"/>
                <a:gd name="T12" fmla="*/ 7143 w 10000"/>
                <a:gd name="T13" fmla="*/ 2192 h 10000"/>
                <a:gd name="T14" fmla="*/ 6923 w 10000"/>
                <a:gd name="T15" fmla="*/ 2341 h 10000"/>
                <a:gd name="T16" fmla="*/ 6718 w 10000"/>
                <a:gd name="T17" fmla="*/ 2230 h 10000"/>
                <a:gd name="T18" fmla="*/ 6219 w 10000"/>
                <a:gd name="T19" fmla="*/ 1928 h 10000"/>
                <a:gd name="T20" fmla="*/ 5946 w 10000"/>
                <a:gd name="T21" fmla="*/ 2328 h 10000"/>
                <a:gd name="T22" fmla="*/ 5955 w 10000"/>
                <a:gd name="T23" fmla="*/ 2978 h 10000"/>
                <a:gd name="T24" fmla="*/ 5711 w 10000"/>
                <a:gd name="T25" fmla="*/ 3054 h 10000"/>
                <a:gd name="T26" fmla="*/ 4685 w 10000"/>
                <a:gd name="T27" fmla="*/ 2404 h 10000"/>
                <a:gd name="T28" fmla="*/ 4778 w 10000"/>
                <a:gd name="T29" fmla="*/ 1834 h 10000"/>
                <a:gd name="T30" fmla="*/ 5436 w 10000"/>
                <a:gd name="T31" fmla="*/ 1500 h 10000"/>
                <a:gd name="T32" fmla="*/ 5374 w 10000"/>
                <a:gd name="T33" fmla="*/ 1194 h 10000"/>
                <a:gd name="T34" fmla="*/ 5019 w 10000"/>
                <a:gd name="T35" fmla="*/ 1221 h 10000"/>
                <a:gd name="T36" fmla="*/ 4375 w 10000"/>
                <a:gd name="T37" fmla="*/ 985 h 10000"/>
                <a:gd name="T38" fmla="*/ 4625 w 10000"/>
                <a:gd name="T39" fmla="*/ 1285 h 10000"/>
                <a:gd name="T40" fmla="*/ 4381 w 10000"/>
                <a:gd name="T41" fmla="*/ 1431 h 10000"/>
                <a:gd name="T42" fmla="*/ 3783 w 10000"/>
                <a:gd name="T43" fmla="*/ 1325 h 10000"/>
                <a:gd name="T44" fmla="*/ 3135 w 10000"/>
                <a:gd name="T45" fmla="*/ 1325 h 10000"/>
                <a:gd name="T46" fmla="*/ 3528 w 10000"/>
                <a:gd name="T47" fmla="*/ 1326 h 10000"/>
                <a:gd name="T48" fmla="*/ 3005 w 10000"/>
                <a:gd name="T49" fmla="*/ 1360 h 10000"/>
                <a:gd name="T50" fmla="*/ 1699 w 10000"/>
                <a:gd name="T51" fmla="*/ 3093 h 10000"/>
                <a:gd name="T52" fmla="*/ 1940 w 10000"/>
                <a:gd name="T53" fmla="*/ 3561 h 10000"/>
                <a:gd name="T54" fmla="*/ 1973 w 10000"/>
                <a:gd name="T55" fmla="*/ 4363 h 10000"/>
                <a:gd name="T56" fmla="*/ 2535 w 10000"/>
                <a:gd name="T57" fmla="*/ 5013 h 10000"/>
                <a:gd name="T58" fmla="*/ 2790 w 10000"/>
                <a:gd name="T59" fmla="*/ 5606 h 10000"/>
                <a:gd name="T60" fmla="*/ 2923 w 10000"/>
                <a:gd name="T61" fmla="*/ 5530 h 10000"/>
                <a:gd name="T62" fmla="*/ 2891 w 10000"/>
                <a:gd name="T63" fmla="*/ 5205 h 10000"/>
                <a:gd name="T64" fmla="*/ 3276 w 10000"/>
                <a:gd name="T65" fmla="*/ 5796 h 10000"/>
                <a:gd name="T66" fmla="*/ 3658 w 10000"/>
                <a:gd name="T67" fmla="*/ 6494 h 10000"/>
                <a:gd name="T68" fmla="*/ 4290 w 10000"/>
                <a:gd name="T69" fmla="*/ 6823 h 10000"/>
                <a:gd name="T70" fmla="*/ 5158 w 10000"/>
                <a:gd name="T71" fmla="*/ 7136 h 10000"/>
                <a:gd name="T72" fmla="*/ 5586 w 10000"/>
                <a:gd name="T73" fmla="*/ 7523 h 10000"/>
                <a:gd name="T74" fmla="*/ 5481 w 10000"/>
                <a:gd name="T75" fmla="*/ 7301 h 10000"/>
                <a:gd name="T76" fmla="*/ 5525 w 10000"/>
                <a:gd name="T77" fmla="*/ 6989 h 10000"/>
                <a:gd name="T78" fmla="*/ 5149 w 10000"/>
                <a:gd name="T79" fmla="*/ 6833 h 10000"/>
                <a:gd name="T80" fmla="*/ 5200 w 10000"/>
                <a:gd name="T81" fmla="*/ 6314 h 10000"/>
                <a:gd name="T82" fmla="*/ 4776 w 10000"/>
                <a:gd name="T83" fmla="*/ 6556 h 10000"/>
                <a:gd name="T84" fmla="*/ 4293 w 10000"/>
                <a:gd name="T85" fmla="*/ 5773 h 10000"/>
                <a:gd name="T86" fmla="*/ 4465 w 10000"/>
                <a:gd name="T87" fmla="*/ 5464 h 10000"/>
                <a:gd name="T88" fmla="*/ 4944 w 10000"/>
                <a:gd name="T89" fmla="*/ 5370 h 10000"/>
                <a:gd name="T90" fmla="*/ 5374 w 10000"/>
                <a:gd name="T91" fmla="*/ 5380 h 10000"/>
                <a:gd name="T92" fmla="*/ 5769 w 10000"/>
                <a:gd name="T93" fmla="*/ 5820 h 10000"/>
                <a:gd name="T94" fmla="*/ 5773 w 10000"/>
                <a:gd name="T95" fmla="*/ 5364 h 10000"/>
                <a:gd name="T96" fmla="*/ 5993 w 10000"/>
                <a:gd name="T97" fmla="*/ 4925 h 10000"/>
                <a:gd name="T98" fmla="*/ 6065 w 10000"/>
                <a:gd name="T99" fmla="*/ 4469 h 10000"/>
                <a:gd name="T100" fmla="*/ 6560 w 10000"/>
                <a:gd name="T101" fmla="*/ 4111 h 10000"/>
                <a:gd name="T102" fmla="*/ 6934 w 10000"/>
                <a:gd name="T103" fmla="*/ 3780 h 10000"/>
                <a:gd name="T104" fmla="*/ 7054 w 10000"/>
                <a:gd name="T105" fmla="*/ 3455 h 10000"/>
                <a:gd name="T106" fmla="*/ 7928 w 10000"/>
                <a:gd name="T107" fmla="*/ 7841 h 10000"/>
                <a:gd name="T108" fmla="*/ 7471 w 10000"/>
                <a:gd name="T109" fmla="*/ 7524 h 10000"/>
                <a:gd name="T110" fmla="*/ 7191 w 10000"/>
                <a:gd name="T111" fmla="*/ 7421 h 10000"/>
                <a:gd name="T112" fmla="*/ 6791 w 10000"/>
                <a:gd name="T113" fmla="*/ 7315 h 10000"/>
                <a:gd name="T114" fmla="*/ 6526 w 10000"/>
                <a:gd name="T115" fmla="*/ 7374 h 10000"/>
                <a:gd name="T116" fmla="*/ 6204 w 10000"/>
                <a:gd name="T117" fmla="*/ 7385 h 10000"/>
                <a:gd name="T118" fmla="*/ 5964 w 10000"/>
                <a:gd name="T119" fmla="*/ 7732 h 10000"/>
                <a:gd name="T120" fmla="*/ 5710 w 10000"/>
                <a:gd name="T121" fmla="*/ 8994 h 1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00" h="10000">
                  <a:moveTo>
                    <a:pt x="2490" y="671"/>
                  </a:moveTo>
                  <a:cubicBezTo>
                    <a:pt x="3255" y="225"/>
                    <a:pt x="4093" y="0"/>
                    <a:pt x="5000" y="0"/>
                  </a:cubicBezTo>
                  <a:cubicBezTo>
                    <a:pt x="5906" y="0"/>
                    <a:pt x="6743" y="224"/>
                    <a:pt x="7510" y="671"/>
                  </a:cubicBezTo>
                  <a:cubicBezTo>
                    <a:pt x="8275" y="1119"/>
                    <a:pt x="8881" y="1725"/>
                    <a:pt x="9329" y="2490"/>
                  </a:cubicBezTo>
                  <a:cubicBezTo>
                    <a:pt x="9775" y="3255"/>
                    <a:pt x="10000" y="4093"/>
                    <a:pt x="10000" y="5000"/>
                  </a:cubicBezTo>
                  <a:cubicBezTo>
                    <a:pt x="10000" y="5908"/>
                    <a:pt x="9776" y="6745"/>
                    <a:pt x="9329" y="7510"/>
                  </a:cubicBezTo>
                  <a:cubicBezTo>
                    <a:pt x="8881" y="8275"/>
                    <a:pt x="8275" y="8883"/>
                    <a:pt x="7510" y="9329"/>
                  </a:cubicBezTo>
                  <a:cubicBezTo>
                    <a:pt x="6745" y="9775"/>
                    <a:pt x="5908" y="10000"/>
                    <a:pt x="5000" y="10000"/>
                  </a:cubicBezTo>
                  <a:cubicBezTo>
                    <a:pt x="4093" y="10000"/>
                    <a:pt x="3255" y="9776"/>
                    <a:pt x="2490" y="9329"/>
                  </a:cubicBezTo>
                  <a:cubicBezTo>
                    <a:pt x="1725" y="8881"/>
                    <a:pt x="1119" y="8275"/>
                    <a:pt x="671" y="7509"/>
                  </a:cubicBezTo>
                  <a:cubicBezTo>
                    <a:pt x="224" y="6744"/>
                    <a:pt x="0" y="5906"/>
                    <a:pt x="0" y="4999"/>
                  </a:cubicBezTo>
                  <a:cubicBezTo>
                    <a:pt x="0" y="4093"/>
                    <a:pt x="224" y="3256"/>
                    <a:pt x="671" y="2489"/>
                  </a:cubicBezTo>
                  <a:cubicBezTo>
                    <a:pt x="1119" y="1724"/>
                    <a:pt x="1725" y="1117"/>
                    <a:pt x="2490" y="671"/>
                  </a:cubicBezTo>
                  <a:close/>
                  <a:moveTo>
                    <a:pt x="6784" y="3393"/>
                  </a:moveTo>
                  <a:cubicBezTo>
                    <a:pt x="6775" y="3396"/>
                    <a:pt x="6755" y="3418"/>
                    <a:pt x="6723" y="3454"/>
                  </a:cubicBezTo>
                  <a:cubicBezTo>
                    <a:pt x="6690" y="3490"/>
                    <a:pt x="6661" y="3511"/>
                    <a:pt x="6635" y="3515"/>
                  </a:cubicBezTo>
                  <a:cubicBezTo>
                    <a:pt x="6644" y="3515"/>
                    <a:pt x="6654" y="3504"/>
                    <a:pt x="6664" y="3482"/>
                  </a:cubicBezTo>
                  <a:cubicBezTo>
                    <a:pt x="6675" y="3460"/>
                    <a:pt x="6686" y="3437"/>
                    <a:pt x="6696" y="3411"/>
                  </a:cubicBezTo>
                  <a:cubicBezTo>
                    <a:pt x="6708" y="3386"/>
                    <a:pt x="6715" y="3370"/>
                    <a:pt x="6720" y="3366"/>
                  </a:cubicBezTo>
                  <a:cubicBezTo>
                    <a:pt x="6745" y="3336"/>
                    <a:pt x="6795" y="3302"/>
                    <a:pt x="6864" y="3269"/>
                  </a:cubicBezTo>
                  <a:cubicBezTo>
                    <a:pt x="6924" y="3244"/>
                    <a:pt x="7039" y="3216"/>
                    <a:pt x="7201" y="3191"/>
                  </a:cubicBezTo>
                  <a:cubicBezTo>
                    <a:pt x="7349" y="3157"/>
                    <a:pt x="7460" y="3180"/>
                    <a:pt x="7533" y="3262"/>
                  </a:cubicBezTo>
                  <a:cubicBezTo>
                    <a:pt x="7524" y="3254"/>
                    <a:pt x="7545" y="3226"/>
                    <a:pt x="7594" y="3177"/>
                  </a:cubicBezTo>
                  <a:cubicBezTo>
                    <a:pt x="7643" y="3130"/>
                    <a:pt x="7674" y="3102"/>
                    <a:pt x="7688" y="3100"/>
                  </a:cubicBezTo>
                  <a:cubicBezTo>
                    <a:pt x="7701" y="3091"/>
                    <a:pt x="7733" y="3081"/>
                    <a:pt x="7785" y="3071"/>
                  </a:cubicBezTo>
                  <a:cubicBezTo>
                    <a:pt x="7837" y="3061"/>
                    <a:pt x="7870" y="3045"/>
                    <a:pt x="7882" y="3022"/>
                  </a:cubicBezTo>
                  <a:lnTo>
                    <a:pt x="7896" y="2879"/>
                  </a:lnTo>
                  <a:cubicBezTo>
                    <a:pt x="7844" y="2882"/>
                    <a:pt x="7806" y="2867"/>
                    <a:pt x="7782" y="2834"/>
                  </a:cubicBezTo>
                  <a:cubicBezTo>
                    <a:pt x="7759" y="2800"/>
                    <a:pt x="7745" y="2754"/>
                    <a:pt x="7740" y="2697"/>
                  </a:cubicBezTo>
                  <a:cubicBezTo>
                    <a:pt x="7740" y="2706"/>
                    <a:pt x="7726" y="2722"/>
                    <a:pt x="7700" y="2750"/>
                  </a:cubicBezTo>
                  <a:cubicBezTo>
                    <a:pt x="7700" y="2720"/>
                    <a:pt x="7690" y="2702"/>
                    <a:pt x="7671" y="2697"/>
                  </a:cubicBezTo>
                  <a:cubicBezTo>
                    <a:pt x="7651" y="2694"/>
                    <a:pt x="7626" y="2695"/>
                    <a:pt x="7595" y="2705"/>
                  </a:cubicBezTo>
                  <a:cubicBezTo>
                    <a:pt x="7565" y="2714"/>
                    <a:pt x="7546" y="2716"/>
                    <a:pt x="7536" y="2712"/>
                  </a:cubicBezTo>
                  <a:cubicBezTo>
                    <a:pt x="7492" y="2699"/>
                    <a:pt x="7460" y="2684"/>
                    <a:pt x="7439" y="2664"/>
                  </a:cubicBezTo>
                  <a:cubicBezTo>
                    <a:pt x="7416" y="2644"/>
                    <a:pt x="7399" y="2609"/>
                    <a:pt x="7386" y="2556"/>
                  </a:cubicBezTo>
                  <a:cubicBezTo>
                    <a:pt x="7374" y="2504"/>
                    <a:pt x="7364" y="2471"/>
                    <a:pt x="7361" y="2459"/>
                  </a:cubicBezTo>
                  <a:cubicBezTo>
                    <a:pt x="7352" y="2436"/>
                    <a:pt x="7332" y="2414"/>
                    <a:pt x="7300" y="2387"/>
                  </a:cubicBezTo>
                  <a:cubicBezTo>
                    <a:pt x="7267" y="2362"/>
                    <a:pt x="7246" y="2340"/>
                    <a:pt x="7239" y="2321"/>
                  </a:cubicBezTo>
                  <a:cubicBezTo>
                    <a:pt x="7235" y="2312"/>
                    <a:pt x="7229" y="2300"/>
                    <a:pt x="7223" y="2286"/>
                  </a:cubicBezTo>
                  <a:cubicBezTo>
                    <a:pt x="7215" y="2271"/>
                    <a:pt x="7209" y="2257"/>
                    <a:pt x="7203" y="2244"/>
                  </a:cubicBezTo>
                  <a:cubicBezTo>
                    <a:pt x="7195" y="2230"/>
                    <a:pt x="7187" y="2219"/>
                    <a:pt x="7178" y="2209"/>
                  </a:cubicBezTo>
                  <a:cubicBezTo>
                    <a:pt x="7168" y="2199"/>
                    <a:pt x="7154" y="2192"/>
                    <a:pt x="7143" y="2192"/>
                  </a:cubicBezTo>
                  <a:cubicBezTo>
                    <a:pt x="7129" y="2192"/>
                    <a:pt x="7114" y="2204"/>
                    <a:pt x="7098" y="2225"/>
                  </a:cubicBezTo>
                  <a:cubicBezTo>
                    <a:pt x="7079" y="2247"/>
                    <a:pt x="7064" y="2269"/>
                    <a:pt x="7049" y="2291"/>
                  </a:cubicBezTo>
                  <a:cubicBezTo>
                    <a:pt x="7034" y="2314"/>
                    <a:pt x="7024" y="2324"/>
                    <a:pt x="7020" y="2324"/>
                  </a:cubicBezTo>
                  <a:cubicBezTo>
                    <a:pt x="7006" y="2315"/>
                    <a:pt x="6995" y="2311"/>
                    <a:pt x="6980" y="2314"/>
                  </a:cubicBezTo>
                  <a:cubicBezTo>
                    <a:pt x="6966" y="2316"/>
                    <a:pt x="6956" y="2317"/>
                    <a:pt x="6951" y="2321"/>
                  </a:cubicBezTo>
                  <a:cubicBezTo>
                    <a:pt x="6944" y="2324"/>
                    <a:pt x="6935" y="2330"/>
                    <a:pt x="6923" y="2341"/>
                  </a:cubicBezTo>
                  <a:cubicBezTo>
                    <a:pt x="6909" y="2353"/>
                    <a:pt x="6899" y="2361"/>
                    <a:pt x="6890" y="2365"/>
                  </a:cubicBezTo>
                  <a:cubicBezTo>
                    <a:pt x="6876" y="2374"/>
                    <a:pt x="6859" y="2380"/>
                    <a:pt x="6835" y="2385"/>
                  </a:cubicBezTo>
                  <a:cubicBezTo>
                    <a:pt x="6811" y="2389"/>
                    <a:pt x="6793" y="2394"/>
                    <a:pt x="6780" y="2399"/>
                  </a:cubicBezTo>
                  <a:cubicBezTo>
                    <a:pt x="6846" y="2376"/>
                    <a:pt x="6844" y="2354"/>
                    <a:pt x="6773" y="2328"/>
                  </a:cubicBezTo>
                  <a:cubicBezTo>
                    <a:pt x="6729" y="2309"/>
                    <a:pt x="6695" y="2304"/>
                    <a:pt x="6669" y="2308"/>
                  </a:cubicBezTo>
                  <a:cubicBezTo>
                    <a:pt x="6709" y="2289"/>
                    <a:pt x="6724" y="2264"/>
                    <a:pt x="6718" y="2230"/>
                  </a:cubicBezTo>
                  <a:cubicBezTo>
                    <a:pt x="6710" y="2196"/>
                    <a:pt x="6693" y="2164"/>
                    <a:pt x="6663" y="2139"/>
                  </a:cubicBezTo>
                  <a:lnTo>
                    <a:pt x="6695" y="2139"/>
                  </a:lnTo>
                  <a:cubicBezTo>
                    <a:pt x="6691" y="2120"/>
                    <a:pt x="6671" y="2104"/>
                    <a:pt x="6640" y="2084"/>
                  </a:cubicBezTo>
                  <a:cubicBezTo>
                    <a:pt x="6608" y="2064"/>
                    <a:pt x="6569" y="2046"/>
                    <a:pt x="6526" y="2029"/>
                  </a:cubicBezTo>
                  <a:cubicBezTo>
                    <a:pt x="6483" y="2010"/>
                    <a:pt x="6455" y="1999"/>
                    <a:pt x="6441" y="1989"/>
                  </a:cubicBezTo>
                  <a:cubicBezTo>
                    <a:pt x="6408" y="1966"/>
                    <a:pt x="6333" y="1946"/>
                    <a:pt x="6219" y="1928"/>
                  </a:cubicBezTo>
                  <a:cubicBezTo>
                    <a:pt x="6106" y="1908"/>
                    <a:pt x="6035" y="1906"/>
                    <a:pt x="6004" y="1925"/>
                  </a:cubicBezTo>
                  <a:cubicBezTo>
                    <a:pt x="5981" y="1950"/>
                    <a:pt x="5973" y="1974"/>
                    <a:pt x="5975" y="1994"/>
                  </a:cubicBezTo>
                  <a:cubicBezTo>
                    <a:pt x="5978" y="2014"/>
                    <a:pt x="5986" y="2043"/>
                    <a:pt x="6000" y="2085"/>
                  </a:cubicBezTo>
                  <a:cubicBezTo>
                    <a:pt x="6015" y="2126"/>
                    <a:pt x="6024" y="2154"/>
                    <a:pt x="6024" y="2165"/>
                  </a:cubicBezTo>
                  <a:cubicBezTo>
                    <a:pt x="6028" y="2190"/>
                    <a:pt x="6015" y="2220"/>
                    <a:pt x="5989" y="2250"/>
                  </a:cubicBezTo>
                  <a:cubicBezTo>
                    <a:pt x="5960" y="2280"/>
                    <a:pt x="5946" y="2306"/>
                    <a:pt x="5946" y="2328"/>
                  </a:cubicBezTo>
                  <a:cubicBezTo>
                    <a:pt x="5946" y="2358"/>
                    <a:pt x="5976" y="2393"/>
                    <a:pt x="6038" y="2429"/>
                  </a:cubicBezTo>
                  <a:cubicBezTo>
                    <a:pt x="6098" y="2465"/>
                    <a:pt x="6119" y="2511"/>
                    <a:pt x="6104" y="2568"/>
                  </a:cubicBezTo>
                  <a:cubicBezTo>
                    <a:pt x="6090" y="2601"/>
                    <a:pt x="6056" y="2638"/>
                    <a:pt x="6000" y="2671"/>
                  </a:cubicBezTo>
                  <a:cubicBezTo>
                    <a:pt x="5944" y="2705"/>
                    <a:pt x="5909" y="2731"/>
                    <a:pt x="5896" y="2749"/>
                  </a:cubicBezTo>
                  <a:cubicBezTo>
                    <a:pt x="5874" y="2783"/>
                    <a:pt x="5871" y="2825"/>
                    <a:pt x="5886" y="2870"/>
                  </a:cubicBezTo>
                  <a:cubicBezTo>
                    <a:pt x="5901" y="2915"/>
                    <a:pt x="5924" y="2950"/>
                    <a:pt x="5955" y="2978"/>
                  </a:cubicBezTo>
                  <a:cubicBezTo>
                    <a:pt x="5964" y="2986"/>
                    <a:pt x="5968" y="2996"/>
                    <a:pt x="5965" y="3003"/>
                  </a:cubicBezTo>
                  <a:cubicBezTo>
                    <a:pt x="5963" y="3011"/>
                    <a:pt x="5955" y="3023"/>
                    <a:pt x="5941" y="3031"/>
                  </a:cubicBezTo>
                  <a:cubicBezTo>
                    <a:pt x="5928" y="3043"/>
                    <a:pt x="5916" y="3051"/>
                    <a:pt x="5906" y="3056"/>
                  </a:cubicBezTo>
                  <a:cubicBezTo>
                    <a:pt x="5895" y="3064"/>
                    <a:pt x="5881" y="3070"/>
                    <a:pt x="5864" y="3080"/>
                  </a:cubicBezTo>
                  <a:lnTo>
                    <a:pt x="5844" y="3094"/>
                  </a:lnTo>
                  <a:cubicBezTo>
                    <a:pt x="5796" y="3116"/>
                    <a:pt x="5753" y="3103"/>
                    <a:pt x="5711" y="3054"/>
                  </a:cubicBezTo>
                  <a:cubicBezTo>
                    <a:pt x="5670" y="3005"/>
                    <a:pt x="5640" y="2950"/>
                    <a:pt x="5624" y="2884"/>
                  </a:cubicBezTo>
                  <a:cubicBezTo>
                    <a:pt x="5594" y="2775"/>
                    <a:pt x="5558" y="2709"/>
                    <a:pt x="5520" y="2689"/>
                  </a:cubicBezTo>
                  <a:cubicBezTo>
                    <a:pt x="5420" y="2655"/>
                    <a:pt x="5356" y="2656"/>
                    <a:pt x="5331" y="2696"/>
                  </a:cubicBezTo>
                  <a:cubicBezTo>
                    <a:pt x="5309" y="2640"/>
                    <a:pt x="5220" y="2584"/>
                    <a:pt x="5064" y="2526"/>
                  </a:cubicBezTo>
                  <a:cubicBezTo>
                    <a:pt x="4955" y="2486"/>
                    <a:pt x="4830" y="2479"/>
                    <a:pt x="4685" y="2501"/>
                  </a:cubicBezTo>
                  <a:cubicBezTo>
                    <a:pt x="4710" y="2498"/>
                    <a:pt x="4710" y="2465"/>
                    <a:pt x="4685" y="2404"/>
                  </a:cubicBezTo>
                  <a:cubicBezTo>
                    <a:pt x="4655" y="2338"/>
                    <a:pt x="4614" y="2313"/>
                    <a:pt x="4561" y="2326"/>
                  </a:cubicBezTo>
                  <a:cubicBezTo>
                    <a:pt x="4575" y="2301"/>
                    <a:pt x="4584" y="2261"/>
                    <a:pt x="4586" y="2213"/>
                  </a:cubicBezTo>
                  <a:cubicBezTo>
                    <a:pt x="4590" y="2164"/>
                    <a:pt x="4594" y="2134"/>
                    <a:pt x="4594" y="2125"/>
                  </a:cubicBezTo>
                  <a:cubicBezTo>
                    <a:pt x="4608" y="2069"/>
                    <a:pt x="4634" y="2018"/>
                    <a:pt x="4671" y="1976"/>
                  </a:cubicBezTo>
                  <a:cubicBezTo>
                    <a:pt x="4675" y="1973"/>
                    <a:pt x="4691" y="1953"/>
                    <a:pt x="4716" y="1921"/>
                  </a:cubicBezTo>
                  <a:cubicBezTo>
                    <a:pt x="4741" y="1889"/>
                    <a:pt x="4763" y="1860"/>
                    <a:pt x="4778" y="1834"/>
                  </a:cubicBezTo>
                  <a:cubicBezTo>
                    <a:pt x="4793" y="1809"/>
                    <a:pt x="4794" y="1794"/>
                    <a:pt x="4780" y="1794"/>
                  </a:cubicBezTo>
                  <a:cubicBezTo>
                    <a:pt x="4933" y="1813"/>
                    <a:pt x="5040" y="1786"/>
                    <a:pt x="5106" y="1723"/>
                  </a:cubicBezTo>
                  <a:cubicBezTo>
                    <a:pt x="5129" y="1700"/>
                    <a:pt x="5153" y="1664"/>
                    <a:pt x="5183" y="1611"/>
                  </a:cubicBezTo>
                  <a:cubicBezTo>
                    <a:pt x="5211" y="1559"/>
                    <a:pt x="5234" y="1523"/>
                    <a:pt x="5251" y="1500"/>
                  </a:cubicBezTo>
                  <a:cubicBezTo>
                    <a:pt x="5291" y="1475"/>
                    <a:pt x="5321" y="1463"/>
                    <a:pt x="5343" y="1465"/>
                  </a:cubicBezTo>
                  <a:cubicBezTo>
                    <a:pt x="5365" y="1468"/>
                    <a:pt x="5396" y="1479"/>
                    <a:pt x="5436" y="1500"/>
                  </a:cubicBezTo>
                  <a:cubicBezTo>
                    <a:pt x="5478" y="1523"/>
                    <a:pt x="5509" y="1533"/>
                    <a:pt x="5530" y="1533"/>
                  </a:cubicBezTo>
                  <a:cubicBezTo>
                    <a:pt x="5590" y="1536"/>
                    <a:pt x="5624" y="1513"/>
                    <a:pt x="5631" y="1461"/>
                  </a:cubicBezTo>
                  <a:cubicBezTo>
                    <a:pt x="5639" y="1409"/>
                    <a:pt x="5621" y="1365"/>
                    <a:pt x="5583" y="1331"/>
                  </a:cubicBezTo>
                  <a:cubicBezTo>
                    <a:pt x="5635" y="1335"/>
                    <a:pt x="5641" y="1299"/>
                    <a:pt x="5603" y="1220"/>
                  </a:cubicBezTo>
                  <a:cubicBezTo>
                    <a:pt x="5584" y="1190"/>
                    <a:pt x="5569" y="1171"/>
                    <a:pt x="5550" y="1161"/>
                  </a:cubicBezTo>
                  <a:cubicBezTo>
                    <a:pt x="5498" y="1143"/>
                    <a:pt x="5439" y="1154"/>
                    <a:pt x="5374" y="1194"/>
                  </a:cubicBezTo>
                  <a:cubicBezTo>
                    <a:pt x="5340" y="1213"/>
                    <a:pt x="5344" y="1228"/>
                    <a:pt x="5388" y="1246"/>
                  </a:cubicBezTo>
                  <a:cubicBezTo>
                    <a:pt x="5384" y="1243"/>
                    <a:pt x="5363" y="1266"/>
                    <a:pt x="5326" y="1315"/>
                  </a:cubicBezTo>
                  <a:cubicBezTo>
                    <a:pt x="5290" y="1364"/>
                    <a:pt x="5254" y="1403"/>
                    <a:pt x="5219" y="1429"/>
                  </a:cubicBezTo>
                  <a:cubicBezTo>
                    <a:pt x="5185" y="1454"/>
                    <a:pt x="5149" y="1444"/>
                    <a:pt x="5115" y="1396"/>
                  </a:cubicBezTo>
                  <a:cubicBezTo>
                    <a:pt x="5111" y="1393"/>
                    <a:pt x="5099" y="1363"/>
                    <a:pt x="5080" y="1309"/>
                  </a:cubicBezTo>
                  <a:cubicBezTo>
                    <a:pt x="5060" y="1254"/>
                    <a:pt x="5040" y="1226"/>
                    <a:pt x="5019" y="1221"/>
                  </a:cubicBezTo>
                  <a:cubicBezTo>
                    <a:pt x="4985" y="1221"/>
                    <a:pt x="4949" y="1254"/>
                    <a:pt x="4915" y="1319"/>
                  </a:cubicBezTo>
                  <a:cubicBezTo>
                    <a:pt x="4929" y="1285"/>
                    <a:pt x="4904" y="1251"/>
                    <a:pt x="4844" y="1221"/>
                  </a:cubicBezTo>
                  <a:cubicBezTo>
                    <a:pt x="4784" y="1191"/>
                    <a:pt x="4731" y="1174"/>
                    <a:pt x="4688" y="1169"/>
                  </a:cubicBezTo>
                  <a:cubicBezTo>
                    <a:pt x="4769" y="1116"/>
                    <a:pt x="4754" y="1058"/>
                    <a:pt x="4635" y="993"/>
                  </a:cubicBezTo>
                  <a:cubicBezTo>
                    <a:pt x="4605" y="974"/>
                    <a:pt x="4559" y="964"/>
                    <a:pt x="4503" y="960"/>
                  </a:cubicBezTo>
                  <a:cubicBezTo>
                    <a:pt x="4444" y="956"/>
                    <a:pt x="4401" y="964"/>
                    <a:pt x="4375" y="985"/>
                  </a:cubicBezTo>
                  <a:cubicBezTo>
                    <a:pt x="4353" y="1015"/>
                    <a:pt x="4341" y="1040"/>
                    <a:pt x="4340" y="1061"/>
                  </a:cubicBezTo>
                  <a:cubicBezTo>
                    <a:pt x="4338" y="1081"/>
                    <a:pt x="4349" y="1098"/>
                    <a:pt x="4373" y="1114"/>
                  </a:cubicBezTo>
                  <a:cubicBezTo>
                    <a:pt x="4396" y="1129"/>
                    <a:pt x="4419" y="1140"/>
                    <a:pt x="4441" y="1149"/>
                  </a:cubicBezTo>
                  <a:cubicBezTo>
                    <a:pt x="4464" y="1158"/>
                    <a:pt x="4488" y="1168"/>
                    <a:pt x="4518" y="1174"/>
                  </a:cubicBezTo>
                  <a:cubicBezTo>
                    <a:pt x="4546" y="1183"/>
                    <a:pt x="4564" y="1189"/>
                    <a:pt x="4573" y="1194"/>
                  </a:cubicBezTo>
                  <a:cubicBezTo>
                    <a:pt x="4633" y="1238"/>
                    <a:pt x="4650" y="1269"/>
                    <a:pt x="4625" y="1285"/>
                  </a:cubicBezTo>
                  <a:cubicBezTo>
                    <a:pt x="4616" y="1289"/>
                    <a:pt x="4599" y="1298"/>
                    <a:pt x="4570" y="1309"/>
                  </a:cubicBezTo>
                  <a:cubicBezTo>
                    <a:pt x="4541" y="1320"/>
                    <a:pt x="4516" y="1330"/>
                    <a:pt x="4494" y="1338"/>
                  </a:cubicBezTo>
                  <a:cubicBezTo>
                    <a:pt x="4471" y="1345"/>
                    <a:pt x="4460" y="1356"/>
                    <a:pt x="4454" y="1363"/>
                  </a:cubicBezTo>
                  <a:cubicBezTo>
                    <a:pt x="4440" y="1381"/>
                    <a:pt x="4440" y="1410"/>
                    <a:pt x="4454" y="1454"/>
                  </a:cubicBezTo>
                  <a:cubicBezTo>
                    <a:pt x="4468" y="1498"/>
                    <a:pt x="4463" y="1529"/>
                    <a:pt x="4440" y="1545"/>
                  </a:cubicBezTo>
                  <a:cubicBezTo>
                    <a:pt x="4418" y="1523"/>
                    <a:pt x="4399" y="1485"/>
                    <a:pt x="4381" y="1431"/>
                  </a:cubicBezTo>
                  <a:cubicBezTo>
                    <a:pt x="4363" y="1376"/>
                    <a:pt x="4349" y="1341"/>
                    <a:pt x="4336" y="1324"/>
                  </a:cubicBezTo>
                  <a:cubicBezTo>
                    <a:pt x="4366" y="1364"/>
                    <a:pt x="4313" y="1376"/>
                    <a:pt x="4173" y="1364"/>
                  </a:cubicBezTo>
                  <a:lnTo>
                    <a:pt x="4106" y="1356"/>
                  </a:lnTo>
                  <a:cubicBezTo>
                    <a:pt x="4088" y="1356"/>
                    <a:pt x="4054" y="1360"/>
                    <a:pt x="4003" y="1370"/>
                  </a:cubicBezTo>
                  <a:cubicBezTo>
                    <a:pt x="3950" y="1379"/>
                    <a:pt x="3905" y="1381"/>
                    <a:pt x="3870" y="1378"/>
                  </a:cubicBezTo>
                  <a:cubicBezTo>
                    <a:pt x="3834" y="1374"/>
                    <a:pt x="3804" y="1355"/>
                    <a:pt x="3783" y="1325"/>
                  </a:cubicBezTo>
                  <a:cubicBezTo>
                    <a:pt x="3764" y="1291"/>
                    <a:pt x="3764" y="1248"/>
                    <a:pt x="3783" y="1195"/>
                  </a:cubicBezTo>
                  <a:cubicBezTo>
                    <a:pt x="3786" y="1176"/>
                    <a:pt x="3796" y="1173"/>
                    <a:pt x="3808" y="1181"/>
                  </a:cubicBezTo>
                  <a:cubicBezTo>
                    <a:pt x="3789" y="1168"/>
                    <a:pt x="3766" y="1148"/>
                    <a:pt x="3736" y="1120"/>
                  </a:cubicBezTo>
                  <a:cubicBezTo>
                    <a:pt x="3706" y="1091"/>
                    <a:pt x="3684" y="1074"/>
                    <a:pt x="3670" y="1065"/>
                  </a:cubicBezTo>
                  <a:cubicBezTo>
                    <a:pt x="3470" y="1131"/>
                    <a:pt x="3266" y="1220"/>
                    <a:pt x="3058" y="1333"/>
                  </a:cubicBezTo>
                  <a:cubicBezTo>
                    <a:pt x="3083" y="1336"/>
                    <a:pt x="3110" y="1335"/>
                    <a:pt x="3135" y="1325"/>
                  </a:cubicBezTo>
                  <a:cubicBezTo>
                    <a:pt x="3158" y="1316"/>
                    <a:pt x="3184" y="1301"/>
                    <a:pt x="3220" y="1283"/>
                  </a:cubicBezTo>
                  <a:cubicBezTo>
                    <a:pt x="3254" y="1263"/>
                    <a:pt x="3276" y="1251"/>
                    <a:pt x="3286" y="1248"/>
                  </a:cubicBezTo>
                  <a:cubicBezTo>
                    <a:pt x="3434" y="1188"/>
                    <a:pt x="3524" y="1171"/>
                    <a:pt x="3560" y="1203"/>
                  </a:cubicBezTo>
                  <a:lnTo>
                    <a:pt x="3593" y="1170"/>
                  </a:lnTo>
                  <a:cubicBezTo>
                    <a:pt x="3653" y="1240"/>
                    <a:pt x="3696" y="1294"/>
                    <a:pt x="3723" y="1334"/>
                  </a:cubicBezTo>
                  <a:cubicBezTo>
                    <a:pt x="3693" y="1315"/>
                    <a:pt x="3626" y="1314"/>
                    <a:pt x="3528" y="1326"/>
                  </a:cubicBezTo>
                  <a:cubicBezTo>
                    <a:pt x="3441" y="1351"/>
                    <a:pt x="3394" y="1379"/>
                    <a:pt x="3384" y="1404"/>
                  </a:cubicBezTo>
                  <a:cubicBezTo>
                    <a:pt x="3414" y="1456"/>
                    <a:pt x="3425" y="1495"/>
                    <a:pt x="3416" y="1523"/>
                  </a:cubicBezTo>
                  <a:cubicBezTo>
                    <a:pt x="3398" y="1509"/>
                    <a:pt x="3374" y="1489"/>
                    <a:pt x="3340" y="1456"/>
                  </a:cubicBezTo>
                  <a:cubicBezTo>
                    <a:pt x="3308" y="1426"/>
                    <a:pt x="3275" y="1401"/>
                    <a:pt x="3246" y="1385"/>
                  </a:cubicBezTo>
                  <a:cubicBezTo>
                    <a:pt x="3216" y="1366"/>
                    <a:pt x="3183" y="1356"/>
                    <a:pt x="3149" y="1353"/>
                  </a:cubicBezTo>
                  <a:cubicBezTo>
                    <a:pt x="3079" y="1353"/>
                    <a:pt x="3030" y="1355"/>
                    <a:pt x="3005" y="1360"/>
                  </a:cubicBezTo>
                  <a:cubicBezTo>
                    <a:pt x="2370" y="1708"/>
                    <a:pt x="1861" y="2189"/>
                    <a:pt x="1476" y="2806"/>
                  </a:cubicBezTo>
                  <a:cubicBezTo>
                    <a:pt x="1506" y="2836"/>
                    <a:pt x="1533" y="2854"/>
                    <a:pt x="1554" y="2859"/>
                  </a:cubicBezTo>
                  <a:cubicBezTo>
                    <a:pt x="1573" y="2863"/>
                    <a:pt x="1583" y="2883"/>
                    <a:pt x="1586" y="2918"/>
                  </a:cubicBezTo>
                  <a:cubicBezTo>
                    <a:pt x="1590" y="2951"/>
                    <a:pt x="1596" y="2976"/>
                    <a:pt x="1603" y="2989"/>
                  </a:cubicBezTo>
                  <a:cubicBezTo>
                    <a:pt x="1610" y="3003"/>
                    <a:pt x="1634" y="2996"/>
                    <a:pt x="1679" y="2969"/>
                  </a:cubicBezTo>
                  <a:cubicBezTo>
                    <a:pt x="1719" y="3003"/>
                    <a:pt x="1724" y="3045"/>
                    <a:pt x="1699" y="3093"/>
                  </a:cubicBezTo>
                  <a:cubicBezTo>
                    <a:pt x="1703" y="3089"/>
                    <a:pt x="1799" y="3148"/>
                    <a:pt x="1985" y="3269"/>
                  </a:cubicBezTo>
                  <a:cubicBezTo>
                    <a:pt x="2066" y="3344"/>
                    <a:pt x="2113" y="3389"/>
                    <a:pt x="2121" y="3405"/>
                  </a:cubicBezTo>
                  <a:cubicBezTo>
                    <a:pt x="2135" y="3453"/>
                    <a:pt x="2113" y="3491"/>
                    <a:pt x="2055" y="3524"/>
                  </a:cubicBezTo>
                  <a:cubicBezTo>
                    <a:pt x="2051" y="3515"/>
                    <a:pt x="2031" y="3495"/>
                    <a:pt x="1996" y="3465"/>
                  </a:cubicBezTo>
                  <a:cubicBezTo>
                    <a:pt x="1963" y="3435"/>
                    <a:pt x="1941" y="3425"/>
                    <a:pt x="1938" y="3440"/>
                  </a:cubicBezTo>
                  <a:cubicBezTo>
                    <a:pt x="1924" y="3463"/>
                    <a:pt x="1925" y="3501"/>
                    <a:pt x="1940" y="3561"/>
                  </a:cubicBezTo>
                  <a:cubicBezTo>
                    <a:pt x="1955" y="3620"/>
                    <a:pt x="1978" y="3648"/>
                    <a:pt x="2009" y="3641"/>
                  </a:cubicBezTo>
                  <a:cubicBezTo>
                    <a:pt x="1979" y="3641"/>
                    <a:pt x="1958" y="3675"/>
                    <a:pt x="1948" y="3745"/>
                  </a:cubicBezTo>
                  <a:cubicBezTo>
                    <a:pt x="1936" y="3815"/>
                    <a:pt x="1931" y="3891"/>
                    <a:pt x="1931" y="3976"/>
                  </a:cubicBezTo>
                  <a:cubicBezTo>
                    <a:pt x="1931" y="4061"/>
                    <a:pt x="1929" y="4111"/>
                    <a:pt x="1924" y="4130"/>
                  </a:cubicBezTo>
                  <a:lnTo>
                    <a:pt x="1938" y="4138"/>
                  </a:lnTo>
                  <a:cubicBezTo>
                    <a:pt x="1924" y="4190"/>
                    <a:pt x="1936" y="4265"/>
                    <a:pt x="1973" y="4363"/>
                  </a:cubicBezTo>
                  <a:cubicBezTo>
                    <a:pt x="2009" y="4460"/>
                    <a:pt x="2055" y="4501"/>
                    <a:pt x="2111" y="4490"/>
                  </a:cubicBezTo>
                  <a:cubicBezTo>
                    <a:pt x="2055" y="4504"/>
                    <a:pt x="2098" y="4598"/>
                    <a:pt x="2241" y="4770"/>
                  </a:cubicBezTo>
                  <a:cubicBezTo>
                    <a:pt x="2266" y="4804"/>
                    <a:pt x="2285" y="4825"/>
                    <a:pt x="2294" y="4829"/>
                  </a:cubicBezTo>
                  <a:cubicBezTo>
                    <a:pt x="2308" y="4838"/>
                    <a:pt x="2334" y="4854"/>
                    <a:pt x="2371" y="4878"/>
                  </a:cubicBezTo>
                  <a:cubicBezTo>
                    <a:pt x="2411" y="4901"/>
                    <a:pt x="2443" y="4923"/>
                    <a:pt x="2469" y="4944"/>
                  </a:cubicBezTo>
                  <a:cubicBezTo>
                    <a:pt x="2494" y="4965"/>
                    <a:pt x="2516" y="4986"/>
                    <a:pt x="2535" y="5013"/>
                  </a:cubicBezTo>
                  <a:cubicBezTo>
                    <a:pt x="2554" y="5035"/>
                    <a:pt x="2575" y="5084"/>
                    <a:pt x="2601" y="5159"/>
                  </a:cubicBezTo>
                  <a:cubicBezTo>
                    <a:pt x="2626" y="5235"/>
                    <a:pt x="2658" y="5286"/>
                    <a:pt x="2693" y="5313"/>
                  </a:cubicBezTo>
                  <a:cubicBezTo>
                    <a:pt x="2684" y="5338"/>
                    <a:pt x="2705" y="5383"/>
                    <a:pt x="2754" y="5443"/>
                  </a:cubicBezTo>
                  <a:cubicBezTo>
                    <a:pt x="2803" y="5503"/>
                    <a:pt x="2826" y="5554"/>
                    <a:pt x="2823" y="5591"/>
                  </a:cubicBezTo>
                  <a:cubicBezTo>
                    <a:pt x="2819" y="5591"/>
                    <a:pt x="2813" y="5594"/>
                    <a:pt x="2806" y="5599"/>
                  </a:cubicBezTo>
                  <a:cubicBezTo>
                    <a:pt x="2799" y="5603"/>
                    <a:pt x="2794" y="5606"/>
                    <a:pt x="2790" y="5606"/>
                  </a:cubicBezTo>
                  <a:cubicBezTo>
                    <a:pt x="2804" y="5636"/>
                    <a:pt x="2836" y="5666"/>
                    <a:pt x="2891" y="5698"/>
                  </a:cubicBezTo>
                  <a:cubicBezTo>
                    <a:pt x="2946" y="5728"/>
                    <a:pt x="2979" y="5756"/>
                    <a:pt x="2993" y="5783"/>
                  </a:cubicBezTo>
                  <a:cubicBezTo>
                    <a:pt x="2996" y="5796"/>
                    <a:pt x="3001" y="5816"/>
                    <a:pt x="3006" y="5849"/>
                  </a:cubicBezTo>
                  <a:cubicBezTo>
                    <a:pt x="3010" y="5879"/>
                    <a:pt x="3018" y="5904"/>
                    <a:pt x="3026" y="5920"/>
                  </a:cubicBezTo>
                  <a:cubicBezTo>
                    <a:pt x="3035" y="5939"/>
                    <a:pt x="3051" y="5943"/>
                    <a:pt x="3079" y="5934"/>
                  </a:cubicBezTo>
                  <a:cubicBezTo>
                    <a:pt x="3088" y="5848"/>
                    <a:pt x="3035" y="5711"/>
                    <a:pt x="2923" y="5530"/>
                  </a:cubicBezTo>
                  <a:cubicBezTo>
                    <a:pt x="2856" y="5421"/>
                    <a:pt x="2820" y="5359"/>
                    <a:pt x="2811" y="5341"/>
                  </a:cubicBezTo>
                  <a:cubicBezTo>
                    <a:pt x="2798" y="5319"/>
                    <a:pt x="2786" y="5286"/>
                    <a:pt x="2776" y="5240"/>
                  </a:cubicBezTo>
                  <a:cubicBezTo>
                    <a:pt x="2765" y="5195"/>
                    <a:pt x="2755" y="5164"/>
                    <a:pt x="2748" y="5146"/>
                  </a:cubicBezTo>
                  <a:cubicBezTo>
                    <a:pt x="2756" y="5146"/>
                    <a:pt x="2770" y="5149"/>
                    <a:pt x="2788" y="5156"/>
                  </a:cubicBezTo>
                  <a:cubicBezTo>
                    <a:pt x="2806" y="5164"/>
                    <a:pt x="2823" y="5170"/>
                    <a:pt x="2843" y="5180"/>
                  </a:cubicBezTo>
                  <a:cubicBezTo>
                    <a:pt x="2863" y="5189"/>
                    <a:pt x="2878" y="5199"/>
                    <a:pt x="2891" y="5205"/>
                  </a:cubicBezTo>
                  <a:cubicBezTo>
                    <a:pt x="2905" y="5214"/>
                    <a:pt x="2910" y="5220"/>
                    <a:pt x="2905" y="5225"/>
                  </a:cubicBezTo>
                  <a:cubicBezTo>
                    <a:pt x="2891" y="5255"/>
                    <a:pt x="2896" y="5294"/>
                    <a:pt x="2919" y="5339"/>
                  </a:cubicBezTo>
                  <a:cubicBezTo>
                    <a:pt x="2941" y="5384"/>
                    <a:pt x="2966" y="5425"/>
                    <a:pt x="2996" y="5460"/>
                  </a:cubicBezTo>
                  <a:cubicBezTo>
                    <a:pt x="3026" y="5495"/>
                    <a:pt x="3064" y="5536"/>
                    <a:pt x="3108" y="5584"/>
                  </a:cubicBezTo>
                  <a:cubicBezTo>
                    <a:pt x="3151" y="5631"/>
                    <a:pt x="3178" y="5660"/>
                    <a:pt x="3185" y="5669"/>
                  </a:cubicBezTo>
                  <a:cubicBezTo>
                    <a:pt x="3210" y="5694"/>
                    <a:pt x="3241" y="5738"/>
                    <a:pt x="3276" y="5796"/>
                  </a:cubicBezTo>
                  <a:cubicBezTo>
                    <a:pt x="3310" y="5855"/>
                    <a:pt x="3310" y="5884"/>
                    <a:pt x="3276" y="5884"/>
                  </a:cubicBezTo>
                  <a:cubicBezTo>
                    <a:pt x="3316" y="5884"/>
                    <a:pt x="3358" y="5908"/>
                    <a:pt x="3406" y="5953"/>
                  </a:cubicBezTo>
                  <a:cubicBezTo>
                    <a:pt x="3454" y="5998"/>
                    <a:pt x="3491" y="6040"/>
                    <a:pt x="3518" y="6080"/>
                  </a:cubicBezTo>
                  <a:cubicBezTo>
                    <a:pt x="3540" y="6114"/>
                    <a:pt x="3558" y="6171"/>
                    <a:pt x="3570" y="6250"/>
                  </a:cubicBezTo>
                  <a:cubicBezTo>
                    <a:pt x="3584" y="6328"/>
                    <a:pt x="3594" y="6380"/>
                    <a:pt x="3603" y="6406"/>
                  </a:cubicBezTo>
                  <a:cubicBezTo>
                    <a:pt x="3611" y="6436"/>
                    <a:pt x="3629" y="6466"/>
                    <a:pt x="3658" y="6494"/>
                  </a:cubicBezTo>
                  <a:cubicBezTo>
                    <a:pt x="3686" y="6523"/>
                    <a:pt x="3713" y="6543"/>
                    <a:pt x="3738" y="6555"/>
                  </a:cubicBezTo>
                  <a:cubicBezTo>
                    <a:pt x="3763" y="6569"/>
                    <a:pt x="3798" y="6585"/>
                    <a:pt x="3841" y="6608"/>
                  </a:cubicBezTo>
                  <a:cubicBezTo>
                    <a:pt x="3885" y="6630"/>
                    <a:pt x="3913" y="6644"/>
                    <a:pt x="3926" y="6653"/>
                  </a:cubicBezTo>
                  <a:cubicBezTo>
                    <a:pt x="3949" y="6661"/>
                    <a:pt x="3988" y="6684"/>
                    <a:pt x="4048" y="6721"/>
                  </a:cubicBezTo>
                  <a:cubicBezTo>
                    <a:pt x="4106" y="6758"/>
                    <a:pt x="4153" y="6783"/>
                    <a:pt x="4186" y="6798"/>
                  </a:cubicBezTo>
                  <a:cubicBezTo>
                    <a:pt x="4230" y="6816"/>
                    <a:pt x="4264" y="6823"/>
                    <a:pt x="4290" y="6823"/>
                  </a:cubicBezTo>
                  <a:cubicBezTo>
                    <a:pt x="4315" y="6823"/>
                    <a:pt x="4348" y="6818"/>
                    <a:pt x="4384" y="6806"/>
                  </a:cubicBezTo>
                  <a:cubicBezTo>
                    <a:pt x="4420" y="6795"/>
                    <a:pt x="4450" y="6788"/>
                    <a:pt x="4471" y="6783"/>
                  </a:cubicBezTo>
                  <a:cubicBezTo>
                    <a:pt x="4538" y="6774"/>
                    <a:pt x="4599" y="6806"/>
                    <a:pt x="4660" y="6880"/>
                  </a:cubicBezTo>
                  <a:cubicBezTo>
                    <a:pt x="4720" y="6955"/>
                    <a:pt x="4768" y="7000"/>
                    <a:pt x="4796" y="7016"/>
                  </a:cubicBezTo>
                  <a:cubicBezTo>
                    <a:pt x="4953" y="7098"/>
                    <a:pt x="5073" y="7124"/>
                    <a:pt x="5155" y="7088"/>
                  </a:cubicBezTo>
                  <a:cubicBezTo>
                    <a:pt x="5146" y="7091"/>
                    <a:pt x="5146" y="7109"/>
                    <a:pt x="5158" y="7136"/>
                  </a:cubicBezTo>
                  <a:cubicBezTo>
                    <a:pt x="5169" y="7165"/>
                    <a:pt x="5186" y="7198"/>
                    <a:pt x="5210" y="7238"/>
                  </a:cubicBezTo>
                  <a:cubicBezTo>
                    <a:pt x="5234" y="7278"/>
                    <a:pt x="5254" y="7309"/>
                    <a:pt x="5269" y="7331"/>
                  </a:cubicBezTo>
                  <a:cubicBezTo>
                    <a:pt x="5284" y="7355"/>
                    <a:pt x="5295" y="7374"/>
                    <a:pt x="5304" y="7386"/>
                  </a:cubicBezTo>
                  <a:cubicBezTo>
                    <a:pt x="5326" y="7411"/>
                    <a:pt x="5364" y="7445"/>
                    <a:pt x="5423" y="7484"/>
                  </a:cubicBezTo>
                  <a:cubicBezTo>
                    <a:pt x="5479" y="7524"/>
                    <a:pt x="5519" y="7555"/>
                    <a:pt x="5541" y="7581"/>
                  </a:cubicBezTo>
                  <a:cubicBezTo>
                    <a:pt x="5566" y="7563"/>
                    <a:pt x="5583" y="7545"/>
                    <a:pt x="5586" y="7523"/>
                  </a:cubicBezTo>
                  <a:cubicBezTo>
                    <a:pt x="5573" y="7556"/>
                    <a:pt x="5589" y="7600"/>
                    <a:pt x="5631" y="7653"/>
                  </a:cubicBezTo>
                  <a:cubicBezTo>
                    <a:pt x="5675" y="7705"/>
                    <a:pt x="5713" y="7728"/>
                    <a:pt x="5750" y="7719"/>
                  </a:cubicBezTo>
                  <a:cubicBezTo>
                    <a:pt x="5810" y="7705"/>
                    <a:pt x="5841" y="7638"/>
                    <a:pt x="5841" y="7510"/>
                  </a:cubicBezTo>
                  <a:cubicBezTo>
                    <a:pt x="5708" y="7576"/>
                    <a:pt x="5601" y="7535"/>
                    <a:pt x="5523" y="7391"/>
                  </a:cubicBezTo>
                  <a:cubicBezTo>
                    <a:pt x="5523" y="7388"/>
                    <a:pt x="5518" y="7375"/>
                    <a:pt x="5506" y="7356"/>
                  </a:cubicBezTo>
                  <a:cubicBezTo>
                    <a:pt x="5495" y="7336"/>
                    <a:pt x="5486" y="7319"/>
                    <a:pt x="5481" y="7301"/>
                  </a:cubicBezTo>
                  <a:cubicBezTo>
                    <a:pt x="5474" y="7283"/>
                    <a:pt x="5469" y="7266"/>
                    <a:pt x="5465" y="7246"/>
                  </a:cubicBezTo>
                  <a:cubicBezTo>
                    <a:pt x="5461" y="7226"/>
                    <a:pt x="5461" y="7211"/>
                    <a:pt x="5465" y="7198"/>
                  </a:cubicBezTo>
                  <a:cubicBezTo>
                    <a:pt x="5469" y="7184"/>
                    <a:pt x="5480" y="7178"/>
                    <a:pt x="5498" y="7178"/>
                  </a:cubicBezTo>
                  <a:cubicBezTo>
                    <a:pt x="5538" y="7178"/>
                    <a:pt x="5558" y="7170"/>
                    <a:pt x="5564" y="7154"/>
                  </a:cubicBezTo>
                  <a:cubicBezTo>
                    <a:pt x="5568" y="7139"/>
                    <a:pt x="5564" y="7111"/>
                    <a:pt x="5550" y="7074"/>
                  </a:cubicBezTo>
                  <a:cubicBezTo>
                    <a:pt x="5536" y="7034"/>
                    <a:pt x="5528" y="7006"/>
                    <a:pt x="5525" y="6989"/>
                  </a:cubicBezTo>
                  <a:cubicBezTo>
                    <a:pt x="5521" y="6955"/>
                    <a:pt x="5496" y="6911"/>
                    <a:pt x="5454" y="6859"/>
                  </a:cubicBezTo>
                  <a:cubicBezTo>
                    <a:pt x="5410" y="6806"/>
                    <a:pt x="5384" y="6774"/>
                    <a:pt x="5376" y="6761"/>
                  </a:cubicBezTo>
                  <a:cubicBezTo>
                    <a:pt x="5354" y="6801"/>
                    <a:pt x="5320" y="6818"/>
                    <a:pt x="5273" y="6814"/>
                  </a:cubicBezTo>
                  <a:cubicBezTo>
                    <a:pt x="5225" y="6810"/>
                    <a:pt x="5191" y="6790"/>
                    <a:pt x="5169" y="6755"/>
                  </a:cubicBezTo>
                  <a:cubicBezTo>
                    <a:pt x="5169" y="6759"/>
                    <a:pt x="5166" y="6771"/>
                    <a:pt x="5159" y="6790"/>
                  </a:cubicBezTo>
                  <a:cubicBezTo>
                    <a:pt x="5151" y="6810"/>
                    <a:pt x="5149" y="6824"/>
                    <a:pt x="5149" y="6833"/>
                  </a:cubicBezTo>
                  <a:cubicBezTo>
                    <a:pt x="5093" y="6833"/>
                    <a:pt x="5060" y="6830"/>
                    <a:pt x="5051" y="6825"/>
                  </a:cubicBezTo>
                  <a:cubicBezTo>
                    <a:pt x="5055" y="6811"/>
                    <a:pt x="5061" y="6774"/>
                    <a:pt x="5068" y="6711"/>
                  </a:cubicBezTo>
                  <a:cubicBezTo>
                    <a:pt x="5075" y="6648"/>
                    <a:pt x="5081" y="6599"/>
                    <a:pt x="5091" y="6565"/>
                  </a:cubicBezTo>
                  <a:cubicBezTo>
                    <a:pt x="5095" y="6546"/>
                    <a:pt x="5108" y="6521"/>
                    <a:pt x="5126" y="6488"/>
                  </a:cubicBezTo>
                  <a:cubicBezTo>
                    <a:pt x="5146" y="6454"/>
                    <a:pt x="5161" y="6421"/>
                    <a:pt x="5175" y="6394"/>
                  </a:cubicBezTo>
                  <a:cubicBezTo>
                    <a:pt x="5189" y="6365"/>
                    <a:pt x="5198" y="6339"/>
                    <a:pt x="5200" y="6314"/>
                  </a:cubicBezTo>
                  <a:cubicBezTo>
                    <a:pt x="5204" y="6289"/>
                    <a:pt x="5195" y="6268"/>
                    <a:pt x="5171" y="6253"/>
                  </a:cubicBezTo>
                  <a:cubicBezTo>
                    <a:pt x="5146" y="6238"/>
                    <a:pt x="5110" y="6231"/>
                    <a:pt x="5058" y="6236"/>
                  </a:cubicBezTo>
                  <a:cubicBezTo>
                    <a:pt x="4976" y="6240"/>
                    <a:pt x="4920" y="6284"/>
                    <a:pt x="4888" y="6366"/>
                  </a:cubicBezTo>
                  <a:cubicBezTo>
                    <a:pt x="4884" y="6380"/>
                    <a:pt x="4876" y="6401"/>
                    <a:pt x="4868" y="6435"/>
                  </a:cubicBezTo>
                  <a:cubicBezTo>
                    <a:pt x="4859" y="6468"/>
                    <a:pt x="4848" y="6493"/>
                    <a:pt x="4835" y="6511"/>
                  </a:cubicBezTo>
                  <a:cubicBezTo>
                    <a:pt x="4821" y="6530"/>
                    <a:pt x="4803" y="6544"/>
                    <a:pt x="4776" y="6556"/>
                  </a:cubicBezTo>
                  <a:cubicBezTo>
                    <a:pt x="4746" y="6570"/>
                    <a:pt x="4695" y="6575"/>
                    <a:pt x="4620" y="6570"/>
                  </a:cubicBezTo>
                  <a:cubicBezTo>
                    <a:pt x="4545" y="6565"/>
                    <a:pt x="4494" y="6555"/>
                    <a:pt x="4464" y="6538"/>
                  </a:cubicBezTo>
                  <a:cubicBezTo>
                    <a:pt x="4408" y="6504"/>
                    <a:pt x="4359" y="6440"/>
                    <a:pt x="4318" y="6349"/>
                  </a:cubicBezTo>
                  <a:cubicBezTo>
                    <a:pt x="4276" y="6258"/>
                    <a:pt x="4256" y="6178"/>
                    <a:pt x="4256" y="6109"/>
                  </a:cubicBezTo>
                  <a:cubicBezTo>
                    <a:pt x="4256" y="6065"/>
                    <a:pt x="4261" y="6008"/>
                    <a:pt x="4273" y="5936"/>
                  </a:cubicBezTo>
                  <a:cubicBezTo>
                    <a:pt x="4284" y="5865"/>
                    <a:pt x="4291" y="5810"/>
                    <a:pt x="4293" y="5773"/>
                  </a:cubicBezTo>
                  <a:cubicBezTo>
                    <a:pt x="4295" y="5736"/>
                    <a:pt x="4283" y="5683"/>
                    <a:pt x="4258" y="5614"/>
                  </a:cubicBezTo>
                  <a:cubicBezTo>
                    <a:pt x="4271" y="5605"/>
                    <a:pt x="4290" y="5585"/>
                    <a:pt x="4316" y="5553"/>
                  </a:cubicBezTo>
                  <a:cubicBezTo>
                    <a:pt x="4341" y="5521"/>
                    <a:pt x="4364" y="5498"/>
                    <a:pt x="4383" y="5484"/>
                  </a:cubicBezTo>
                  <a:cubicBezTo>
                    <a:pt x="4391" y="5480"/>
                    <a:pt x="4401" y="5476"/>
                    <a:pt x="4411" y="5474"/>
                  </a:cubicBezTo>
                  <a:cubicBezTo>
                    <a:pt x="4423" y="5471"/>
                    <a:pt x="4433" y="5471"/>
                    <a:pt x="4440" y="5474"/>
                  </a:cubicBezTo>
                  <a:cubicBezTo>
                    <a:pt x="4449" y="5476"/>
                    <a:pt x="4459" y="5473"/>
                    <a:pt x="4465" y="5464"/>
                  </a:cubicBezTo>
                  <a:cubicBezTo>
                    <a:pt x="4474" y="5455"/>
                    <a:pt x="4480" y="5441"/>
                    <a:pt x="4485" y="5424"/>
                  </a:cubicBezTo>
                  <a:cubicBezTo>
                    <a:pt x="4481" y="5420"/>
                    <a:pt x="4471" y="5413"/>
                    <a:pt x="4460" y="5404"/>
                  </a:cubicBezTo>
                  <a:cubicBezTo>
                    <a:pt x="4446" y="5390"/>
                    <a:pt x="4438" y="5384"/>
                    <a:pt x="4435" y="5384"/>
                  </a:cubicBezTo>
                  <a:cubicBezTo>
                    <a:pt x="4465" y="5398"/>
                    <a:pt x="4526" y="5394"/>
                    <a:pt x="4621" y="5374"/>
                  </a:cubicBezTo>
                  <a:cubicBezTo>
                    <a:pt x="4714" y="5354"/>
                    <a:pt x="4775" y="5358"/>
                    <a:pt x="4800" y="5384"/>
                  </a:cubicBezTo>
                  <a:cubicBezTo>
                    <a:pt x="4866" y="5431"/>
                    <a:pt x="4913" y="5428"/>
                    <a:pt x="4944" y="5370"/>
                  </a:cubicBezTo>
                  <a:cubicBezTo>
                    <a:pt x="4944" y="5366"/>
                    <a:pt x="4939" y="5345"/>
                    <a:pt x="4928" y="5309"/>
                  </a:cubicBezTo>
                  <a:cubicBezTo>
                    <a:pt x="4916" y="5273"/>
                    <a:pt x="4915" y="5243"/>
                    <a:pt x="4925" y="5221"/>
                  </a:cubicBezTo>
                  <a:cubicBezTo>
                    <a:pt x="4948" y="5340"/>
                    <a:pt x="5010" y="5358"/>
                    <a:pt x="5114" y="5280"/>
                  </a:cubicBezTo>
                  <a:cubicBezTo>
                    <a:pt x="5128" y="5294"/>
                    <a:pt x="5160" y="5304"/>
                    <a:pt x="5215" y="5313"/>
                  </a:cubicBezTo>
                  <a:cubicBezTo>
                    <a:pt x="5270" y="5321"/>
                    <a:pt x="5306" y="5333"/>
                    <a:pt x="5329" y="5345"/>
                  </a:cubicBezTo>
                  <a:cubicBezTo>
                    <a:pt x="5343" y="5354"/>
                    <a:pt x="5358" y="5366"/>
                    <a:pt x="5374" y="5380"/>
                  </a:cubicBezTo>
                  <a:cubicBezTo>
                    <a:pt x="5393" y="5395"/>
                    <a:pt x="5403" y="5405"/>
                    <a:pt x="5409" y="5409"/>
                  </a:cubicBezTo>
                  <a:cubicBezTo>
                    <a:pt x="5416" y="5413"/>
                    <a:pt x="5428" y="5411"/>
                    <a:pt x="5441" y="5406"/>
                  </a:cubicBezTo>
                  <a:cubicBezTo>
                    <a:pt x="5456" y="5399"/>
                    <a:pt x="5475" y="5385"/>
                    <a:pt x="5496" y="5364"/>
                  </a:cubicBezTo>
                  <a:cubicBezTo>
                    <a:pt x="5540" y="5424"/>
                    <a:pt x="5566" y="5476"/>
                    <a:pt x="5574" y="5520"/>
                  </a:cubicBezTo>
                  <a:cubicBezTo>
                    <a:pt x="5621" y="5695"/>
                    <a:pt x="5663" y="5790"/>
                    <a:pt x="5698" y="5806"/>
                  </a:cubicBezTo>
                  <a:cubicBezTo>
                    <a:pt x="5728" y="5820"/>
                    <a:pt x="5753" y="5825"/>
                    <a:pt x="5769" y="5820"/>
                  </a:cubicBezTo>
                  <a:cubicBezTo>
                    <a:pt x="5788" y="5816"/>
                    <a:pt x="5795" y="5795"/>
                    <a:pt x="5798" y="5759"/>
                  </a:cubicBezTo>
                  <a:cubicBezTo>
                    <a:pt x="5800" y="5723"/>
                    <a:pt x="5800" y="5691"/>
                    <a:pt x="5798" y="5668"/>
                  </a:cubicBezTo>
                  <a:cubicBezTo>
                    <a:pt x="5795" y="5644"/>
                    <a:pt x="5793" y="5616"/>
                    <a:pt x="5788" y="5588"/>
                  </a:cubicBezTo>
                  <a:lnTo>
                    <a:pt x="5780" y="5535"/>
                  </a:lnTo>
                  <a:lnTo>
                    <a:pt x="5780" y="5416"/>
                  </a:lnTo>
                  <a:lnTo>
                    <a:pt x="5773" y="5364"/>
                  </a:lnTo>
                  <a:cubicBezTo>
                    <a:pt x="5706" y="5350"/>
                    <a:pt x="5668" y="5324"/>
                    <a:pt x="5651" y="5286"/>
                  </a:cubicBezTo>
                  <a:cubicBezTo>
                    <a:pt x="5636" y="5246"/>
                    <a:pt x="5639" y="5208"/>
                    <a:pt x="5661" y="5165"/>
                  </a:cubicBezTo>
                  <a:cubicBezTo>
                    <a:pt x="5684" y="5124"/>
                    <a:pt x="5716" y="5085"/>
                    <a:pt x="5759" y="5044"/>
                  </a:cubicBezTo>
                  <a:cubicBezTo>
                    <a:pt x="5763" y="5040"/>
                    <a:pt x="5781" y="5031"/>
                    <a:pt x="5811" y="5020"/>
                  </a:cubicBezTo>
                  <a:cubicBezTo>
                    <a:pt x="5841" y="5009"/>
                    <a:pt x="5876" y="4995"/>
                    <a:pt x="5913" y="4977"/>
                  </a:cubicBezTo>
                  <a:cubicBezTo>
                    <a:pt x="5949" y="4959"/>
                    <a:pt x="5978" y="4944"/>
                    <a:pt x="5993" y="4925"/>
                  </a:cubicBezTo>
                  <a:cubicBezTo>
                    <a:pt x="6084" y="4844"/>
                    <a:pt x="6116" y="4766"/>
                    <a:pt x="6090" y="4697"/>
                  </a:cubicBezTo>
                  <a:cubicBezTo>
                    <a:pt x="6120" y="4697"/>
                    <a:pt x="6145" y="4677"/>
                    <a:pt x="6161" y="4639"/>
                  </a:cubicBezTo>
                  <a:cubicBezTo>
                    <a:pt x="6158" y="4639"/>
                    <a:pt x="6146" y="4631"/>
                    <a:pt x="6129" y="4619"/>
                  </a:cubicBezTo>
                  <a:cubicBezTo>
                    <a:pt x="6110" y="4605"/>
                    <a:pt x="6095" y="4595"/>
                    <a:pt x="6080" y="4586"/>
                  </a:cubicBezTo>
                  <a:cubicBezTo>
                    <a:pt x="6065" y="4577"/>
                    <a:pt x="6055" y="4572"/>
                    <a:pt x="6051" y="4572"/>
                  </a:cubicBezTo>
                  <a:cubicBezTo>
                    <a:pt x="6091" y="4550"/>
                    <a:pt x="6095" y="4516"/>
                    <a:pt x="6065" y="4469"/>
                  </a:cubicBezTo>
                  <a:cubicBezTo>
                    <a:pt x="6088" y="4455"/>
                    <a:pt x="6103" y="4432"/>
                    <a:pt x="6114" y="4397"/>
                  </a:cubicBezTo>
                  <a:cubicBezTo>
                    <a:pt x="6125" y="4364"/>
                    <a:pt x="6140" y="4341"/>
                    <a:pt x="6163" y="4331"/>
                  </a:cubicBezTo>
                  <a:cubicBezTo>
                    <a:pt x="6203" y="4384"/>
                    <a:pt x="6248" y="4387"/>
                    <a:pt x="6299" y="4345"/>
                  </a:cubicBezTo>
                  <a:cubicBezTo>
                    <a:pt x="6333" y="4311"/>
                    <a:pt x="6335" y="4275"/>
                    <a:pt x="6306" y="4241"/>
                  </a:cubicBezTo>
                  <a:cubicBezTo>
                    <a:pt x="6329" y="4211"/>
                    <a:pt x="6373" y="4187"/>
                    <a:pt x="6439" y="4172"/>
                  </a:cubicBezTo>
                  <a:cubicBezTo>
                    <a:pt x="6506" y="4157"/>
                    <a:pt x="6546" y="4137"/>
                    <a:pt x="6560" y="4111"/>
                  </a:cubicBezTo>
                  <a:cubicBezTo>
                    <a:pt x="6590" y="4120"/>
                    <a:pt x="6608" y="4115"/>
                    <a:pt x="6613" y="4097"/>
                  </a:cubicBezTo>
                  <a:cubicBezTo>
                    <a:pt x="6616" y="4079"/>
                    <a:pt x="6620" y="4054"/>
                    <a:pt x="6620" y="4020"/>
                  </a:cubicBezTo>
                  <a:cubicBezTo>
                    <a:pt x="6620" y="3986"/>
                    <a:pt x="6628" y="3960"/>
                    <a:pt x="6640" y="3942"/>
                  </a:cubicBezTo>
                  <a:cubicBezTo>
                    <a:pt x="6659" y="3920"/>
                    <a:pt x="6689" y="3901"/>
                    <a:pt x="6738" y="3884"/>
                  </a:cubicBezTo>
                  <a:cubicBezTo>
                    <a:pt x="6785" y="3865"/>
                    <a:pt x="6814" y="3855"/>
                    <a:pt x="6823" y="3851"/>
                  </a:cubicBezTo>
                  <a:lnTo>
                    <a:pt x="6934" y="3780"/>
                  </a:lnTo>
                  <a:cubicBezTo>
                    <a:pt x="6948" y="3761"/>
                    <a:pt x="6948" y="3755"/>
                    <a:pt x="6934" y="3755"/>
                  </a:cubicBezTo>
                  <a:cubicBezTo>
                    <a:pt x="7011" y="3764"/>
                    <a:pt x="7079" y="3740"/>
                    <a:pt x="7135" y="3684"/>
                  </a:cubicBezTo>
                  <a:cubicBezTo>
                    <a:pt x="7179" y="3636"/>
                    <a:pt x="7165" y="3592"/>
                    <a:pt x="7095" y="3554"/>
                  </a:cubicBezTo>
                  <a:cubicBezTo>
                    <a:pt x="7109" y="3529"/>
                    <a:pt x="7103" y="3508"/>
                    <a:pt x="7075" y="3493"/>
                  </a:cubicBezTo>
                  <a:cubicBezTo>
                    <a:pt x="7050" y="3478"/>
                    <a:pt x="7016" y="3466"/>
                    <a:pt x="6978" y="3458"/>
                  </a:cubicBezTo>
                  <a:cubicBezTo>
                    <a:pt x="6991" y="3454"/>
                    <a:pt x="7015" y="3453"/>
                    <a:pt x="7054" y="3455"/>
                  </a:cubicBezTo>
                  <a:cubicBezTo>
                    <a:pt x="7091" y="3458"/>
                    <a:pt x="7114" y="3454"/>
                    <a:pt x="7123" y="3445"/>
                  </a:cubicBezTo>
                  <a:cubicBezTo>
                    <a:pt x="7189" y="3401"/>
                    <a:pt x="7171" y="3368"/>
                    <a:pt x="7078" y="3341"/>
                  </a:cubicBezTo>
                  <a:cubicBezTo>
                    <a:pt x="6989" y="3291"/>
                    <a:pt x="6896" y="3318"/>
                    <a:pt x="6784" y="3393"/>
                  </a:cubicBezTo>
                  <a:close/>
                  <a:moveTo>
                    <a:pt x="5723" y="9101"/>
                  </a:moveTo>
                  <a:cubicBezTo>
                    <a:pt x="6616" y="8945"/>
                    <a:pt x="7379" y="8534"/>
                    <a:pt x="8008" y="7870"/>
                  </a:cubicBezTo>
                  <a:cubicBezTo>
                    <a:pt x="7994" y="7856"/>
                    <a:pt x="7968" y="7846"/>
                    <a:pt x="7928" y="7841"/>
                  </a:cubicBezTo>
                  <a:cubicBezTo>
                    <a:pt x="7886" y="7834"/>
                    <a:pt x="7859" y="7828"/>
                    <a:pt x="7848" y="7818"/>
                  </a:cubicBezTo>
                  <a:cubicBezTo>
                    <a:pt x="7770" y="7788"/>
                    <a:pt x="7718" y="7770"/>
                    <a:pt x="7691" y="7765"/>
                  </a:cubicBezTo>
                  <a:cubicBezTo>
                    <a:pt x="7695" y="7735"/>
                    <a:pt x="7690" y="7706"/>
                    <a:pt x="7675" y="7680"/>
                  </a:cubicBezTo>
                  <a:cubicBezTo>
                    <a:pt x="7660" y="7655"/>
                    <a:pt x="7643" y="7635"/>
                    <a:pt x="7623" y="7621"/>
                  </a:cubicBezTo>
                  <a:cubicBezTo>
                    <a:pt x="7603" y="7607"/>
                    <a:pt x="7576" y="7591"/>
                    <a:pt x="7543" y="7569"/>
                  </a:cubicBezTo>
                  <a:cubicBezTo>
                    <a:pt x="7509" y="7546"/>
                    <a:pt x="7484" y="7532"/>
                    <a:pt x="7471" y="7524"/>
                  </a:cubicBezTo>
                  <a:cubicBezTo>
                    <a:pt x="7463" y="7515"/>
                    <a:pt x="7448" y="7501"/>
                    <a:pt x="7426" y="7484"/>
                  </a:cubicBezTo>
                  <a:cubicBezTo>
                    <a:pt x="7404" y="7465"/>
                    <a:pt x="7390" y="7455"/>
                    <a:pt x="7381" y="7449"/>
                  </a:cubicBezTo>
                  <a:cubicBezTo>
                    <a:pt x="7373" y="7441"/>
                    <a:pt x="7356" y="7432"/>
                    <a:pt x="7333" y="7420"/>
                  </a:cubicBezTo>
                  <a:cubicBezTo>
                    <a:pt x="7309" y="7406"/>
                    <a:pt x="7290" y="7401"/>
                    <a:pt x="7278" y="7406"/>
                  </a:cubicBezTo>
                  <a:cubicBezTo>
                    <a:pt x="7264" y="7410"/>
                    <a:pt x="7244" y="7414"/>
                    <a:pt x="7211" y="7414"/>
                  </a:cubicBezTo>
                  <a:lnTo>
                    <a:pt x="7191" y="7421"/>
                  </a:lnTo>
                  <a:cubicBezTo>
                    <a:pt x="7178" y="7425"/>
                    <a:pt x="7166" y="7431"/>
                    <a:pt x="7156" y="7437"/>
                  </a:cubicBezTo>
                  <a:cubicBezTo>
                    <a:pt x="7145" y="7445"/>
                    <a:pt x="7133" y="7451"/>
                    <a:pt x="7121" y="7457"/>
                  </a:cubicBezTo>
                  <a:cubicBezTo>
                    <a:pt x="7109" y="7462"/>
                    <a:pt x="7099" y="7471"/>
                    <a:pt x="7096" y="7478"/>
                  </a:cubicBezTo>
                  <a:cubicBezTo>
                    <a:pt x="7093" y="7485"/>
                    <a:pt x="7093" y="7490"/>
                    <a:pt x="7096" y="7494"/>
                  </a:cubicBezTo>
                  <a:cubicBezTo>
                    <a:pt x="7005" y="7419"/>
                    <a:pt x="6926" y="7371"/>
                    <a:pt x="6863" y="7350"/>
                  </a:cubicBezTo>
                  <a:cubicBezTo>
                    <a:pt x="6840" y="7346"/>
                    <a:pt x="6818" y="7334"/>
                    <a:pt x="6791" y="7315"/>
                  </a:cubicBezTo>
                  <a:cubicBezTo>
                    <a:pt x="6766" y="7295"/>
                    <a:pt x="6743" y="7281"/>
                    <a:pt x="6723" y="7270"/>
                  </a:cubicBezTo>
                  <a:cubicBezTo>
                    <a:pt x="6703" y="7259"/>
                    <a:pt x="6681" y="7256"/>
                    <a:pt x="6656" y="7260"/>
                  </a:cubicBezTo>
                  <a:cubicBezTo>
                    <a:pt x="6633" y="7264"/>
                    <a:pt x="6608" y="7280"/>
                    <a:pt x="6580" y="7305"/>
                  </a:cubicBezTo>
                  <a:cubicBezTo>
                    <a:pt x="6558" y="7328"/>
                    <a:pt x="6546" y="7360"/>
                    <a:pt x="6540" y="7403"/>
                  </a:cubicBezTo>
                  <a:cubicBezTo>
                    <a:pt x="6536" y="7446"/>
                    <a:pt x="6531" y="7474"/>
                    <a:pt x="6526" y="7487"/>
                  </a:cubicBezTo>
                  <a:cubicBezTo>
                    <a:pt x="6496" y="7465"/>
                    <a:pt x="6496" y="7428"/>
                    <a:pt x="6526" y="7374"/>
                  </a:cubicBezTo>
                  <a:cubicBezTo>
                    <a:pt x="6556" y="7319"/>
                    <a:pt x="6560" y="7280"/>
                    <a:pt x="6540" y="7252"/>
                  </a:cubicBezTo>
                  <a:cubicBezTo>
                    <a:pt x="6526" y="7227"/>
                    <a:pt x="6505" y="7217"/>
                    <a:pt x="6471" y="7224"/>
                  </a:cubicBezTo>
                  <a:cubicBezTo>
                    <a:pt x="6439" y="7231"/>
                    <a:pt x="6413" y="7240"/>
                    <a:pt x="6394" y="7252"/>
                  </a:cubicBezTo>
                  <a:cubicBezTo>
                    <a:pt x="6374" y="7265"/>
                    <a:pt x="6349" y="7284"/>
                    <a:pt x="6318" y="7307"/>
                  </a:cubicBezTo>
                  <a:cubicBezTo>
                    <a:pt x="6288" y="7331"/>
                    <a:pt x="6269" y="7345"/>
                    <a:pt x="6259" y="7350"/>
                  </a:cubicBezTo>
                  <a:cubicBezTo>
                    <a:pt x="6250" y="7354"/>
                    <a:pt x="6233" y="7366"/>
                    <a:pt x="6204" y="7385"/>
                  </a:cubicBezTo>
                  <a:cubicBezTo>
                    <a:pt x="6175" y="7405"/>
                    <a:pt x="6158" y="7420"/>
                    <a:pt x="6149" y="7434"/>
                  </a:cubicBezTo>
                  <a:cubicBezTo>
                    <a:pt x="6135" y="7452"/>
                    <a:pt x="6124" y="7477"/>
                    <a:pt x="6109" y="7511"/>
                  </a:cubicBezTo>
                  <a:cubicBezTo>
                    <a:pt x="6094" y="7545"/>
                    <a:pt x="6085" y="7570"/>
                    <a:pt x="6076" y="7582"/>
                  </a:cubicBezTo>
                  <a:cubicBezTo>
                    <a:pt x="6068" y="7564"/>
                    <a:pt x="6043" y="7551"/>
                    <a:pt x="6000" y="7540"/>
                  </a:cubicBezTo>
                  <a:cubicBezTo>
                    <a:pt x="5959" y="7529"/>
                    <a:pt x="5939" y="7516"/>
                    <a:pt x="5939" y="7505"/>
                  </a:cubicBezTo>
                  <a:cubicBezTo>
                    <a:pt x="5948" y="7549"/>
                    <a:pt x="5958" y="7625"/>
                    <a:pt x="5964" y="7732"/>
                  </a:cubicBezTo>
                  <a:cubicBezTo>
                    <a:pt x="5973" y="7841"/>
                    <a:pt x="5984" y="7924"/>
                    <a:pt x="5996" y="7980"/>
                  </a:cubicBezTo>
                  <a:cubicBezTo>
                    <a:pt x="6026" y="8114"/>
                    <a:pt x="6000" y="8217"/>
                    <a:pt x="5919" y="8292"/>
                  </a:cubicBezTo>
                  <a:cubicBezTo>
                    <a:pt x="5800" y="8401"/>
                    <a:pt x="5739" y="8487"/>
                    <a:pt x="5730" y="8552"/>
                  </a:cubicBezTo>
                  <a:cubicBezTo>
                    <a:pt x="5711" y="8649"/>
                    <a:pt x="5739" y="8705"/>
                    <a:pt x="5808" y="8722"/>
                  </a:cubicBezTo>
                  <a:cubicBezTo>
                    <a:pt x="5808" y="8752"/>
                    <a:pt x="5789" y="8799"/>
                    <a:pt x="5755" y="8855"/>
                  </a:cubicBezTo>
                  <a:cubicBezTo>
                    <a:pt x="5721" y="8914"/>
                    <a:pt x="5706" y="8960"/>
                    <a:pt x="5710" y="8994"/>
                  </a:cubicBezTo>
                  <a:cubicBezTo>
                    <a:pt x="5709" y="9022"/>
                    <a:pt x="5714" y="9056"/>
                    <a:pt x="5723" y="9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290685" y="2012950"/>
            <a:ext cx="2679700" cy="2736850"/>
            <a:chOff x="14631" y="2990"/>
            <a:chExt cx="4220" cy="4310"/>
          </a:xfrm>
        </p:grpSpPr>
        <p:sp>
          <p:nvSpPr>
            <p:cNvPr id="6" name="圆角矩形 5"/>
            <p:cNvSpPr/>
            <p:nvPr>
              <p:custDataLst>
                <p:tags r:id="rId10"/>
              </p:custDataLst>
            </p:nvPr>
          </p:nvSpPr>
          <p:spPr>
            <a:xfrm>
              <a:off x="14631" y="2990"/>
              <a:ext cx="4221" cy="4310"/>
            </a:xfrm>
            <a:prstGeom prst="roundRect">
              <a:avLst>
                <a:gd name="adj" fmla="val 13040"/>
              </a:avLst>
            </a:prstGeom>
            <a:noFill/>
            <a:ln w="28575">
              <a:solidFill>
                <a:srgbClr val="6E77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1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4912" y="3360"/>
              <a:ext cx="3302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marL="0" marR="0" lvl="0" indent="0" algn="l" defTabSz="121602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rgbClr val="8E5F30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rPr>
                <a:t>项目完成情况</a:t>
              </a:r>
              <a:endPara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23" name="1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4892" y="4033"/>
              <a:ext cx="3774" cy="2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no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marL="285750" indent="-285750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待完善部分：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indent="0">
                <a:lnSpc>
                  <a:spcPct val="160000"/>
                </a:lnSpc>
                <a:buFont typeface="Arial" panose="020B0604020202020204" pitchFamily="34" charset="0"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小程序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——积分+优惠券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indent="0">
                <a:lnSpc>
                  <a:spcPct val="160000"/>
                </a:lnSpc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PC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端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——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财务流水统计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indent="0">
                <a:lnSpc>
                  <a:spcPct val="160000"/>
                </a:lnSpc>
                <a:buFont typeface="Arial" panose="020B0604020202020204" pitchFamily="34" charset="0"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marL="285750" indent="-285750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项目完成度可达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90%</a:t>
              </a:r>
              <a:endPara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4" t="34665"/>
          <a:stretch>
            <a:fillRect/>
          </a:stretch>
        </p:blipFill>
        <p:spPr>
          <a:xfrm rot="17733091">
            <a:off x="-1026476" y="3642328"/>
            <a:ext cx="3299371" cy="2954203"/>
          </a:xfrm>
          <a:custGeom>
            <a:avLst/>
            <a:gdLst>
              <a:gd name="connsiteX0" fmla="*/ 4024197 w 4024197"/>
              <a:gd name="connsiteY0" fmla="*/ 0 h 3603200"/>
              <a:gd name="connsiteX1" fmla="*/ 4024197 w 4024197"/>
              <a:gd name="connsiteY1" fmla="*/ 3146150 h 3603200"/>
              <a:gd name="connsiteX2" fmla="*/ 3068185 w 4024197"/>
              <a:gd name="connsiteY2" fmla="*/ 3603200 h 3603200"/>
              <a:gd name="connsiteX3" fmla="*/ 802846 w 4024197"/>
              <a:gd name="connsiteY3" fmla="*/ 3603200 h 3603200"/>
              <a:gd name="connsiteX4" fmla="*/ 0 w 4024197"/>
              <a:gd name="connsiteY4" fmla="*/ 1923886 h 36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4197" h="3603200">
                <a:moveTo>
                  <a:pt x="4024197" y="0"/>
                </a:moveTo>
                <a:lnTo>
                  <a:pt x="4024197" y="3146150"/>
                </a:lnTo>
                <a:lnTo>
                  <a:pt x="3068185" y="3603200"/>
                </a:lnTo>
                <a:lnTo>
                  <a:pt x="802846" y="3603200"/>
                </a:lnTo>
                <a:lnTo>
                  <a:pt x="0" y="1923886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" t="39412" r="4619"/>
          <a:stretch>
            <a:fillRect/>
          </a:stretch>
        </p:blipFill>
        <p:spPr>
          <a:xfrm rot="11322603">
            <a:off x="-236445" y="4491139"/>
            <a:ext cx="5398665" cy="2739553"/>
          </a:xfrm>
          <a:custGeom>
            <a:avLst/>
            <a:gdLst>
              <a:gd name="connsiteX0" fmla="*/ 6584677 w 6584677"/>
              <a:gd name="connsiteY0" fmla="*/ 3341395 h 3341395"/>
              <a:gd name="connsiteX1" fmla="*/ 369373 w 6584677"/>
              <a:gd name="connsiteY1" fmla="*/ 3341395 h 3341395"/>
              <a:gd name="connsiteX2" fmla="*/ 0 w 6584677"/>
              <a:gd name="connsiteY2" fmla="*/ 930355 h 3341395"/>
              <a:gd name="connsiteX3" fmla="*/ 6072772 w 6584677"/>
              <a:gd name="connsiteY3" fmla="*/ 0 h 334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84677" h="3341395">
                <a:moveTo>
                  <a:pt x="6584677" y="3341395"/>
                </a:moveTo>
                <a:lnTo>
                  <a:pt x="369373" y="3341395"/>
                </a:lnTo>
                <a:lnTo>
                  <a:pt x="0" y="930355"/>
                </a:lnTo>
                <a:lnTo>
                  <a:pt x="6072772" y="0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50" y="4138647"/>
            <a:ext cx="3212607" cy="23270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4" t="34665"/>
          <a:stretch>
            <a:fillRect/>
          </a:stretch>
        </p:blipFill>
        <p:spPr>
          <a:xfrm rot="6933091">
            <a:off x="9928096" y="268752"/>
            <a:ext cx="3299371" cy="2954203"/>
          </a:xfrm>
          <a:custGeom>
            <a:avLst/>
            <a:gdLst>
              <a:gd name="connsiteX0" fmla="*/ 4024197 w 4024197"/>
              <a:gd name="connsiteY0" fmla="*/ 0 h 3603200"/>
              <a:gd name="connsiteX1" fmla="*/ 4024197 w 4024197"/>
              <a:gd name="connsiteY1" fmla="*/ 3146150 h 3603200"/>
              <a:gd name="connsiteX2" fmla="*/ 3068185 w 4024197"/>
              <a:gd name="connsiteY2" fmla="*/ 3603200 h 3603200"/>
              <a:gd name="connsiteX3" fmla="*/ 802846 w 4024197"/>
              <a:gd name="connsiteY3" fmla="*/ 3603200 h 3603200"/>
              <a:gd name="connsiteX4" fmla="*/ 0 w 4024197"/>
              <a:gd name="connsiteY4" fmla="*/ 1923886 h 36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4197" h="3603200">
                <a:moveTo>
                  <a:pt x="4024197" y="0"/>
                </a:moveTo>
                <a:lnTo>
                  <a:pt x="4024197" y="3146150"/>
                </a:lnTo>
                <a:lnTo>
                  <a:pt x="3068185" y="3603200"/>
                </a:lnTo>
                <a:lnTo>
                  <a:pt x="802846" y="3603200"/>
                </a:lnTo>
                <a:lnTo>
                  <a:pt x="0" y="1923886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" t="39412" r="4619"/>
          <a:stretch>
            <a:fillRect/>
          </a:stretch>
        </p:blipFill>
        <p:spPr>
          <a:xfrm rot="522603">
            <a:off x="7038770" y="-365410"/>
            <a:ext cx="5398665" cy="2739553"/>
          </a:xfrm>
          <a:custGeom>
            <a:avLst/>
            <a:gdLst>
              <a:gd name="connsiteX0" fmla="*/ 6584677 w 6584677"/>
              <a:gd name="connsiteY0" fmla="*/ 3341395 h 3341395"/>
              <a:gd name="connsiteX1" fmla="*/ 369373 w 6584677"/>
              <a:gd name="connsiteY1" fmla="*/ 3341395 h 3341395"/>
              <a:gd name="connsiteX2" fmla="*/ 0 w 6584677"/>
              <a:gd name="connsiteY2" fmla="*/ 930355 h 3341395"/>
              <a:gd name="connsiteX3" fmla="*/ 6072772 w 6584677"/>
              <a:gd name="connsiteY3" fmla="*/ 0 h 334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84677" h="3341395">
                <a:moveTo>
                  <a:pt x="6584677" y="3341395"/>
                </a:moveTo>
                <a:lnTo>
                  <a:pt x="369373" y="3341395"/>
                </a:lnTo>
                <a:lnTo>
                  <a:pt x="0" y="930355"/>
                </a:lnTo>
                <a:lnTo>
                  <a:pt x="6072772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13284">
            <a:off x="7768591" y="372532"/>
            <a:ext cx="3212608" cy="2327058"/>
          </a:xfrm>
          <a:prstGeom prst="rect">
            <a:avLst/>
          </a:prstGeom>
        </p:spPr>
      </p:pic>
      <p:sp>
        <p:nvSpPr>
          <p:cNvPr id="9" name="PA_文本框 2"/>
          <p:cNvSpPr txBox="1"/>
          <p:nvPr>
            <p:custDataLst>
              <p:tags r:id="rId4"/>
            </p:custDataLst>
          </p:nvPr>
        </p:nvSpPr>
        <p:spPr>
          <a:xfrm>
            <a:off x="2794635" y="2350135"/>
            <a:ext cx="6786880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b="0" dirty="0" smtClean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功能明细及项目演示</a:t>
            </a:r>
            <a:endParaRPr lang="zh-CN" altLang="en-US" b="0" dirty="0" smtClean="0">
              <a:solidFill>
                <a:srgbClr val="8E5F30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154080" y="3971075"/>
            <a:ext cx="1922951" cy="338554"/>
          </a:xfrm>
          <a:prstGeom prst="roundRect">
            <a:avLst>
              <a:gd name="adj" fmla="val 50000"/>
            </a:avLst>
          </a:prstGeom>
          <a:solidFill>
            <a:srgbClr val="8E5F3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8E5F3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88625" y="3972640"/>
            <a:ext cx="1397186" cy="335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 smtClean="0">
                <a:solidFill>
                  <a:srgbClr val="F7F3F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PART.04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F7F3F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98290" y="3364230"/>
            <a:ext cx="455104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600" dirty="0">
                <a:solidFill>
                  <a:srgbClr val="8E5F3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Function details &amp; Project demonstration</a:t>
            </a:r>
            <a:endParaRPr lang="en-US" altLang="zh-CN" sz="1600" dirty="0">
              <a:solidFill>
                <a:srgbClr val="8E5F3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4" t="34665"/>
          <a:stretch>
            <a:fillRect/>
          </a:stretch>
        </p:blipFill>
        <p:spPr>
          <a:xfrm rot="17733091">
            <a:off x="-1026476" y="3642328"/>
            <a:ext cx="3299371" cy="2954203"/>
          </a:xfrm>
          <a:custGeom>
            <a:avLst/>
            <a:gdLst>
              <a:gd name="connsiteX0" fmla="*/ 4024197 w 4024197"/>
              <a:gd name="connsiteY0" fmla="*/ 0 h 3603200"/>
              <a:gd name="connsiteX1" fmla="*/ 4024197 w 4024197"/>
              <a:gd name="connsiteY1" fmla="*/ 3146150 h 3603200"/>
              <a:gd name="connsiteX2" fmla="*/ 3068185 w 4024197"/>
              <a:gd name="connsiteY2" fmla="*/ 3603200 h 3603200"/>
              <a:gd name="connsiteX3" fmla="*/ 802846 w 4024197"/>
              <a:gd name="connsiteY3" fmla="*/ 3603200 h 3603200"/>
              <a:gd name="connsiteX4" fmla="*/ 0 w 4024197"/>
              <a:gd name="connsiteY4" fmla="*/ 1923886 h 36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4197" h="3603200">
                <a:moveTo>
                  <a:pt x="4024197" y="0"/>
                </a:moveTo>
                <a:lnTo>
                  <a:pt x="4024197" y="3146150"/>
                </a:lnTo>
                <a:lnTo>
                  <a:pt x="3068185" y="3603200"/>
                </a:lnTo>
                <a:lnTo>
                  <a:pt x="802846" y="3603200"/>
                </a:lnTo>
                <a:lnTo>
                  <a:pt x="0" y="1923886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" t="39412" r="4619"/>
          <a:stretch>
            <a:fillRect/>
          </a:stretch>
        </p:blipFill>
        <p:spPr>
          <a:xfrm rot="11322603">
            <a:off x="-236445" y="4491139"/>
            <a:ext cx="5398665" cy="2739553"/>
          </a:xfrm>
          <a:custGeom>
            <a:avLst/>
            <a:gdLst>
              <a:gd name="connsiteX0" fmla="*/ 6584677 w 6584677"/>
              <a:gd name="connsiteY0" fmla="*/ 3341395 h 3341395"/>
              <a:gd name="connsiteX1" fmla="*/ 369373 w 6584677"/>
              <a:gd name="connsiteY1" fmla="*/ 3341395 h 3341395"/>
              <a:gd name="connsiteX2" fmla="*/ 0 w 6584677"/>
              <a:gd name="connsiteY2" fmla="*/ 930355 h 3341395"/>
              <a:gd name="connsiteX3" fmla="*/ 6072772 w 6584677"/>
              <a:gd name="connsiteY3" fmla="*/ 0 h 334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84677" h="3341395">
                <a:moveTo>
                  <a:pt x="6584677" y="3341395"/>
                </a:moveTo>
                <a:lnTo>
                  <a:pt x="369373" y="3341395"/>
                </a:lnTo>
                <a:lnTo>
                  <a:pt x="0" y="930355"/>
                </a:lnTo>
                <a:lnTo>
                  <a:pt x="6072772" y="0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50" y="4138647"/>
            <a:ext cx="3212607" cy="2327057"/>
          </a:xfrm>
          <a:prstGeom prst="rect">
            <a:avLst/>
          </a:prstGeom>
        </p:spPr>
      </p:pic>
      <p:sp>
        <p:nvSpPr>
          <p:cNvPr id="17" name="PA_文本框 2"/>
          <p:cNvSpPr txBox="1"/>
          <p:nvPr>
            <p:custDataLst>
              <p:tags r:id="rId4"/>
            </p:custDataLst>
          </p:nvPr>
        </p:nvSpPr>
        <p:spPr>
          <a:xfrm>
            <a:off x="2601680" y="1926578"/>
            <a:ext cx="6988640" cy="1198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6000" b="0" dirty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恳</a:t>
            </a:r>
            <a:r>
              <a:rPr lang="zh-CN" altLang="en-US" sz="6000" b="0" dirty="0" smtClean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请老师指正</a:t>
            </a:r>
            <a:endParaRPr lang="zh-CN" altLang="en-US" sz="6000" b="0" dirty="0">
              <a:solidFill>
                <a:srgbClr val="8E5F30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14207" y="3239491"/>
            <a:ext cx="736358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 smtClean="0">
                <a:solidFill>
                  <a:srgbClr val="8E5F30"/>
                </a:solidFill>
                <a:latin typeface="微软雅黑" panose="020B0503020204020204" charset="-122"/>
                <a:ea typeface="微软雅黑" panose="020B0503020204020204" charset="-122"/>
              </a:rPr>
              <a:t>项目主题：</a:t>
            </a:r>
            <a:r>
              <a:rPr lang="zh-CN" altLang="en-US" sz="2400" dirty="0" smtClean="0">
                <a:solidFill>
                  <a:srgbClr val="8E5F30"/>
                </a:solidFill>
                <a:latin typeface="微软雅黑" panose="020B0503020204020204" charset="-122"/>
                <a:ea typeface="微软雅黑" panose="020B0503020204020204" charset="-122"/>
              </a:rPr>
              <a:t>广式早茶点餐系统</a:t>
            </a:r>
            <a:endParaRPr lang="zh-CN" altLang="en-US" sz="2400" dirty="0">
              <a:solidFill>
                <a:srgbClr val="8E5F3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4" t="34665"/>
          <a:stretch>
            <a:fillRect/>
          </a:stretch>
        </p:blipFill>
        <p:spPr>
          <a:xfrm rot="6933091">
            <a:off x="9928096" y="268752"/>
            <a:ext cx="3299371" cy="2954203"/>
          </a:xfrm>
          <a:custGeom>
            <a:avLst/>
            <a:gdLst>
              <a:gd name="connsiteX0" fmla="*/ 4024197 w 4024197"/>
              <a:gd name="connsiteY0" fmla="*/ 0 h 3603200"/>
              <a:gd name="connsiteX1" fmla="*/ 4024197 w 4024197"/>
              <a:gd name="connsiteY1" fmla="*/ 3146150 h 3603200"/>
              <a:gd name="connsiteX2" fmla="*/ 3068185 w 4024197"/>
              <a:gd name="connsiteY2" fmla="*/ 3603200 h 3603200"/>
              <a:gd name="connsiteX3" fmla="*/ 802846 w 4024197"/>
              <a:gd name="connsiteY3" fmla="*/ 3603200 h 3603200"/>
              <a:gd name="connsiteX4" fmla="*/ 0 w 4024197"/>
              <a:gd name="connsiteY4" fmla="*/ 1923886 h 36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4197" h="3603200">
                <a:moveTo>
                  <a:pt x="4024197" y="0"/>
                </a:moveTo>
                <a:lnTo>
                  <a:pt x="4024197" y="3146150"/>
                </a:lnTo>
                <a:lnTo>
                  <a:pt x="3068185" y="3603200"/>
                </a:lnTo>
                <a:lnTo>
                  <a:pt x="802846" y="3603200"/>
                </a:lnTo>
                <a:lnTo>
                  <a:pt x="0" y="1923886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" t="39412" r="4619"/>
          <a:stretch>
            <a:fillRect/>
          </a:stretch>
        </p:blipFill>
        <p:spPr>
          <a:xfrm rot="522603">
            <a:off x="7038770" y="-365410"/>
            <a:ext cx="5398665" cy="2739553"/>
          </a:xfrm>
          <a:custGeom>
            <a:avLst/>
            <a:gdLst>
              <a:gd name="connsiteX0" fmla="*/ 6584677 w 6584677"/>
              <a:gd name="connsiteY0" fmla="*/ 3341395 h 3341395"/>
              <a:gd name="connsiteX1" fmla="*/ 369373 w 6584677"/>
              <a:gd name="connsiteY1" fmla="*/ 3341395 h 3341395"/>
              <a:gd name="connsiteX2" fmla="*/ 0 w 6584677"/>
              <a:gd name="connsiteY2" fmla="*/ 930355 h 3341395"/>
              <a:gd name="connsiteX3" fmla="*/ 6072772 w 6584677"/>
              <a:gd name="connsiteY3" fmla="*/ 0 h 334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84677" h="3341395">
                <a:moveTo>
                  <a:pt x="6584677" y="3341395"/>
                </a:moveTo>
                <a:lnTo>
                  <a:pt x="369373" y="3341395"/>
                </a:lnTo>
                <a:lnTo>
                  <a:pt x="0" y="930355"/>
                </a:lnTo>
                <a:lnTo>
                  <a:pt x="6072772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13284">
            <a:off x="7768591" y="372532"/>
            <a:ext cx="3212608" cy="232705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508547" y="3746627"/>
            <a:ext cx="7176112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i="1" dirty="0" smtClean="0">
                <a:solidFill>
                  <a:srgbClr val="8E5F3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Welcome</a:t>
            </a:r>
            <a:r>
              <a:rPr lang="zh-CN" altLang="en-US" b="1" i="1" dirty="0" smtClean="0">
                <a:solidFill>
                  <a:srgbClr val="8E5F3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b="1" i="1" dirty="0" smtClean="0">
                <a:solidFill>
                  <a:srgbClr val="8E5F3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Dim Sum</a:t>
            </a:r>
            <a:endParaRPr kumimoji="0" lang="en-US" altLang="zh-CN" b="1" i="1" u="none" strike="noStrike" kern="1200" cap="none" spc="0" normalizeH="0" baseline="0" noProof="0" dirty="0" smtClean="0">
              <a:ln>
                <a:noFill/>
              </a:ln>
              <a:solidFill>
                <a:srgbClr val="8E5F3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508547" y="4880737"/>
            <a:ext cx="7176112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2022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年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12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月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22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日</a:t>
            </a:r>
            <a:endParaRPr kumimoji="0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8E5F3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05810" y="4485640"/>
            <a:ext cx="5579745" cy="388620"/>
            <a:chOff x="6470" y="7203"/>
            <a:chExt cx="8787" cy="612"/>
          </a:xfrm>
        </p:grpSpPr>
        <p:sp>
          <p:nvSpPr>
            <p:cNvPr id="4" name="矩形 3"/>
            <p:cNvSpPr/>
            <p:nvPr>
              <p:custDataLst>
                <p:tags r:id="rId6"/>
              </p:custDataLst>
            </p:nvPr>
          </p:nvSpPr>
          <p:spPr>
            <a:xfrm>
              <a:off x="7195" y="7229"/>
              <a:ext cx="8063" cy="531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sz="1600" dirty="0" smtClean="0">
                  <a:solidFill>
                    <a:srgbClr val="8E5F30"/>
                  </a:solidFill>
                  <a:latin typeface="微软雅黑" panose="020B0503020204020204" charset="-122"/>
                  <a:ea typeface="微软雅黑" panose="020B0503020204020204" charset="-122"/>
                </a:rPr>
                <a:t>小组成员：刘子言，崔艺耀，林芷珊，王颖卓，张新浩</a:t>
              </a:r>
              <a:r>
                <a:rPr lang="en-US" altLang="zh-CN" sz="1600" dirty="0" smtClean="0">
                  <a:solidFill>
                    <a:srgbClr val="8E5F30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endParaRPr lang="en-US" altLang="zh-CN" sz="1600" dirty="0" smtClean="0">
                <a:solidFill>
                  <a:srgbClr val="8E5F3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椭圆 4"/>
            <p:cNvSpPr/>
            <p:nvPr>
              <p:custDataLst>
                <p:tags r:id="rId7"/>
              </p:custDataLst>
            </p:nvPr>
          </p:nvSpPr>
          <p:spPr>
            <a:xfrm>
              <a:off x="6470" y="7203"/>
              <a:ext cx="612" cy="612"/>
            </a:xfrm>
            <a:prstGeom prst="ellipse">
              <a:avLst/>
            </a:prstGeom>
            <a:solidFill>
              <a:srgbClr val="8E5F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student-with-graduation-cap_57073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>
              <a:off x="6596" y="7270"/>
              <a:ext cx="363" cy="433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2" t="34033"/>
          <a:stretch>
            <a:fillRect/>
          </a:stretch>
        </p:blipFill>
        <p:spPr>
          <a:xfrm rot="15113157">
            <a:off x="-705526" y="1792815"/>
            <a:ext cx="6187325" cy="5865536"/>
          </a:xfrm>
          <a:custGeom>
            <a:avLst/>
            <a:gdLst>
              <a:gd name="connsiteX0" fmla="*/ 6187325 w 6187325"/>
              <a:gd name="connsiteY0" fmla="*/ 3497303 h 5865536"/>
              <a:gd name="connsiteX1" fmla="*/ 5412624 w 6187325"/>
              <a:gd name="connsiteY1" fmla="*/ 5865536 h 5865536"/>
              <a:gd name="connsiteX2" fmla="*/ 1021613 w 6187325"/>
              <a:gd name="connsiteY2" fmla="*/ 5865536 h 5865536"/>
              <a:gd name="connsiteX3" fmla="*/ 0 w 6187325"/>
              <a:gd name="connsiteY3" fmla="*/ 5531344 h 5865536"/>
              <a:gd name="connsiteX4" fmla="*/ 1809424 w 6187325"/>
              <a:gd name="connsiteY4" fmla="*/ 0 h 5865536"/>
              <a:gd name="connsiteX5" fmla="*/ 6187325 w 6187325"/>
              <a:gd name="connsiteY5" fmla="*/ 1432107 h 586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87325" h="5865536">
                <a:moveTo>
                  <a:pt x="6187325" y="3497303"/>
                </a:moveTo>
                <a:lnTo>
                  <a:pt x="5412624" y="5865536"/>
                </a:lnTo>
                <a:lnTo>
                  <a:pt x="1021613" y="5865536"/>
                </a:lnTo>
                <a:lnTo>
                  <a:pt x="0" y="5531344"/>
                </a:lnTo>
                <a:lnTo>
                  <a:pt x="1809424" y="0"/>
                </a:lnTo>
                <a:lnTo>
                  <a:pt x="6187325" y="1432107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3" t="22781" r="1061"/>
          <a:stretch>
            <a:fillRect/>
          </a:stretch>
        </p:blipFill>
        <p:spPr>
          <a:xfrm rot="18865553">
            <a:off x="-1727379" y="-772834"/>
            <a:ext cx="7194455" cy="5295698"/>
          </a:xfrm>
          <a:custGeom>
            <a:avLst/>
            <a:gdLst>
              <a:gd name="connsiteX0" fmla="*/ 3627414 w 7194455"/>
              <a:gd name="connsiteY0" fmla="*/ 0 h 5295698"/>
              <a:gd name="connsiteX1" fmla="*/ 7194455 w 7194455"/>
              <a:gd name="connsiteY1" fmla="*/ 3639253 h 5295698"/>
              <a:gd name="connsiteX2" fmla="*/ 5504477 w 7194455"/>
              <a:gd name="connsiteY2" fmla="*/ 5295698 h 5295698"/>
              <a:gd name="connsiteX3" fmla="*/ 1705728 w 7194455"/>
              <a:gd name="connsiteY3" fmla="*/ 5295698 h 5295698"/>
              <a:gd name="connsiteX4" fmla="*/ 0 w 7194455"/>
              <a:gd name="connsiteY4" fmla="*/ 3555439 h 529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4455" h="5295698">
                <a:moveTo>
                  <a:pt x="3627414" y="0"/>
                </a:moveTo>
                <a:lnTo>
                  <a:pt x="7194455" y="3639253"/>
                </a:lnTo>
                <a:lnTo>
                  <a:pt x="5504477" y="5295698"/>
                </a:lnTo>
                <a:lnTo>
                  <a:pt x="1705728" y="5295698"/>
                </a:lnTo>
                <a:lnTo>
                  <a:pt x="0" y="3555439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0" y="3680765"/>
            <a:ext cx="3861478" cy="2797068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908675" y="1045845"/>
            <a:ext cx="16344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1 /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8E5F3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569835" y="1137285"/>
            <a:ext cx="34905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项目简介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rgbClr val="8E5F3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589242" y="1545718"/>
            <a:ext cx="3101417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>
                <a:solidFill>
                  <a:srgbClr val="8E5F3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Project brief</a:t>
            </a:r>
            <a:endParaRPr lang="en-US" altLang="zh-CN" sz="1400" dirty="0">
              <a:solidFill>
                <a:srgbClr val="8E5F3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013450" y="2312035"/>
            <a:ext cx="14052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2 /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8E5F3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445375" y="2404110"/>
            <a:ext cx="3455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开发环境及工具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rgbClr val="8E5F3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465060" y="2812415"/>
            <a:ext cx="342138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>
                <a:solidFill>
                  <a:srgbClr val="8E5F3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Development environment and tools</a:t>
            </a:r>
            <a:endParaRPr lang="en-US" altLang="zh-CN" sz="1400" dirty="0">
              <a:solidFill>
                <a:srgbClr val="8E5F3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024880" y="3578860"/>
            <a:ext cx="13957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3 / 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8E5F3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447280" y="3670935"/>
            <a:ext cx="3439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人员分工及完成度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rgbClr val="8E5F3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466396" y="4078912"/>
            <a:ext cx="3101417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>
                <a:solidFill>
                  <a:srgbClr val="8E5F3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Division of labor cooperation &amp; Task Completion</a:t>
            </a:r>
            <a:endParaRPr lang="en-US" altLang="zh-CN" sz="1400" dirty="0">
              <a:solidFill>
                <a:srgbClr val="8E5F3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101080" y="4845685"/>
            <a:ext cx="12839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4 /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8E5F3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411720" y="4937125"/>
            <a:ext cx="3454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功能明细及项目演示</a:t>
            </a:r>
            <a:endParaRPr kumimoji="0" lang="zh-CN" altLang="en-US" sz="2800" i="0" u="none" strike="noStrike" kern="1200" cap="none" spc="0" normalizeH="0" baseline="0" noProof="0" dirty="0" smtClean="0">
              <a:ln>
                <a:noFill/>
              </a:ln>
              <a:solidFill>
                <a:srgbClr val="8E5F3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430770" y="5345430"/>
            <a:ext cx="369379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dirty="0">
                <a:solidFill>
                  <a:srgbClr val="8E5F3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Function details &amp; Project demonstration</a:t>
            </a:r>
            <a:endParaRPr lang="en-US" altLang="zh-CN" sz="1400" dirty="0">
              <a:solidFill>
                <a:srgbClr val="8E5F3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2" name="PA_文本框 2"/>
          <p:cNvSpPr txBox="1"/>
          <p:nvPr>
            <p:custDataLst>
              <p:tags r:id="rId4"/>
            </p:custDataLst>
          </p:nvPr>
        </p:nvSpPr>
        <p:spPr>
          <a:xfrm>
            <a:off x="3587133" y="1792365"/>
            <a:ext cx="1912568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6000" b="0" dirty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  <a:endParaRPr lang="zh-CN" altLang="en-US" sz="6000" b="0" dirty="0">
              <a:solidFill>
                <a:srgbClr val="8E5F30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3" name="PA_文本框 2"/>
          <p:cNvSpPr txBox="1"/>
          <p:nvPr>
            <p:custDataLst>
              <p:tags r:id="rId5"/>
            </p:custDataLst>
          </p:nvPr>
        </p:nvSpPr>
        <p:spPr>
          <a:xfrm>
            <a:off x="3656348" y="3229963"/>
            <a:ext cx="1912568" cy="3967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algn="ctr"/>
            <a:r>
              <a:rPr lang="en-US" altLang="zh-CN" sz="1800" b="0" dirty="0" smtClean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CONTENTS</a:t>
            </a:r>
            <a:endParaRPr lang="zh-CN" altLang="en-US" sz="1800" b="0" dirty="0">
              <a:solidFill>
                <a:srgbClr val="8E5F30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4" t="34665"/>
          <a:stretch>
            <a:fillRect/>
          </a:stretch>
        </p:blipFill>
        <p:spPr>
          <a:xfrm rot="17733091">
            <a:off x="-1026476" y="3642328"/>
            <a:ext cx="3299371" cy="2954203"/>
          </a:xfrm>
          <a:custGeom>
            <a:avLst/>
            <a:gdLst>
              <a:gd name="connsiteX0" fmla="*/ 4024197 w 4024197"/>
              <a:gd name="connsiteY0" fmla="*/ 0 h 3603200"/>
              <a:gd name="connsiteX1" fmla="*/ 4024197 w 4024197"/>
              <a:gd name="connsiteY1" fmla="*/ 3146150 h 3603200"/>
              <a:gd name="connsiteX2" fmla="*/ 3068185 w 4024197"/>
              <a:gd name="connsiteY2" fmla="*/ 3603200 h 3603200"/>
              <a:gd name="connsiteX3" fmla="*/ 802846 w 4024197"/>
              <a:gd name="connsiteY3" fmla="*/ 3603200 h 3603200"/>
              <a:gd name="connsiteX4" fmla="*/ 0 w 4024197"/>
              <a:gd name="connsiteY4" fmla="*/ 1923886 h 36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4197" h="3603200">
                <a:moveTo>
                  <a:pt x="4024197" y="0"/>
                </a:moveTo>
                <a:lnTo>
                  <a:pt x="4024197" y="3146150"/>
                </a:lnTo>
                <a:lnTo>
                  <a:pt x="3068185" y="3603200"/>
                </a:lnTo>
                <a:lnTo>
                  <a:pt x="802846" y="3603200"/>
                </a:lnTo>
                <a:lnTo>
                  <a:pt x="0" y="1923886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" t="39412" r="4619"/>
          <a:stretch>
            <a:fillRect/>
          </a:stretch>
        </p:blipFill>
        <p:spPr>
          <a:xfrm rot="11322603">
            <a:off x="-236445" y="4491139"/>
            <a:ext cx="5398665" cy="2739553"/>
          </a:xfrm>
          <a:custGeom>
            <a:avLst/>
            <a:gdLst>
              <a:gd name="connsiteX0" fmla="*/ 6584677 w 6584677"/>
              <a:gd name="connsiteY0" fmla="*/ 3341395 h 3341395"/>
              <a:gd name="connsiteX1" fmla="*/ 369373 w 6584677"/>
              <a:gd name="connsiteY1" fmla="*/ 3341395 h 3341395"/>
              <a:gd name="connsiteX2" fmla="*/ 0 w 6584677"/>
              <a:gd name="connsiteY2" fmla="*/ 930355 h 3341395"/>
              <a:gd name="connsiteX3" fmla="*/ 6072772 w 6584677"/>
              <a:gd name="connsiteY3" fmla="*/ 0 h 334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84677" h="3341395">
                <a:moveTo>
                  <a:pt x="6584677" y="3341395"/>
                </a:moveTo>
                <a:lnTo>
                  <a:pt x="369373" y="3341395"/>
                </a:lnTo>
                <a:lnTo>
                  <a:pt x="0" y="930355"/>
                </a:lnTo>
                <a:lnTo>
                  <a:pt x="6072772" y="0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50" y="4138647"/>
            <a:ext cx="3212607" cy="23270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4" t="34665"/>
          <a:stretch>
            <a:fillRect/>
          </a:stretch>
        </p:blipFill>
        <p:spPr>
          <a:xfrm rot="6933091">
            <a:off x="9928096" y="268752"/>
            <a:ext cx="3299371" cy="2954203"/>
          </a:xfrm>
          <a:custGeom>
            <a:avLst/>
            <a:gdLst>
              <a:gd name="connsiteX0" fmla="*/ 4024197 w 4024197"/>
              <a:gd name="connsiteY0" fmla="*/ 0 h 3603200"/>
              <a:gd name="connsiteX1" fmla="*/ 4024197 w 4024197"/>
              <a:gd name="connsiteY1" fmla="*/ 3146150 h 3603200"/>
              <a:gd name="connsiteX2" fmla="*/ 3068185 w 4024197"/>
              <a:gd name="connsiteY2" fmla="*/ 3603200 h 3603200"/>
              <a:gd name="connsiteX3" fmla="*/ 802846 w 4024197"/>
              <a:gd name="connsiteY3" fmla="*/ 3603200 h 3603200"/>
              <a:gd name="connsiteX4" fmla="*/ 0 w 4024197"/>
              <a:gd name="connsiteY4" fmla="*/ 1923886 h 36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4197" h="3603200">
                <a:moveTo>
                  <a:pt x="4024197" y="0"/>
                </a:moveTo>
                <a:lnTo>
                  <a:pt x="4024197" y="3146150"/>
                </a:lnTo>
                <a:lnTo>
                  <a:pt x="3068185" y="3603200"/>
                </a:lnTo>
                <a:lnTo>
                  <a:pt x="802846" y="3603200"/>
                </a:lnTo>
                <a:lnTo>
                  <a:pt x="0" y="1923886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" t="39412" r="4619"/>
          <a:stretch>
            <a:fillRect/>
          </a:stretch>
        </p:blipFill>
        <p:spPr>
          <a:xfrm rot="522603">
            <a:off x="7038770" y="-365410"/>
            <a:ext cx="5398665" cy="2739553"/>
          </a:xfrm>
          <a:custGeom>
            <a:avLst/>
            <a:gdLst>
              <a:gd name="connsiteX0" fmla="*/ 6584677 w 6584677"/>
              <a:gd name="connsiteY0" fmla="*/ 3341395 h 3341395"/>
              <a:gd name="connsiteX1" fmla="*/ 369373 w 6584677"/>
              <a:gd name="connsiteY1" fmla="*/ 3341395 h 3341395"/>
              <a:gd name="connsiteX2" fmla="*/ 0 w 6584677"/>
              <a:gd name="connsiteY2" fmla="*/ 930355 h 3341395"/>
              <a:gd name="connsiteX3" fmla="*/ 6072772 w 6584677"/>
              <a:gd name="connsiteY3" fmla="*/ 0 h 334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84677" h="3341395">
                <a:moveTo>
                  <a:pt x="6584677" y="3341395"/>
                </a:moveTo>
                <a:lnTo>
                  <a:pt x="369373" y="3341395"/>
                </a:lnTo>
                <a:lnTo>
                  <a:pt x="0" y="930355"/>
                </a:lnTo>
                <a:lnTo>
                  <a:pt x="6072772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13284">
            <a:off x="7768591" y="372532"/>
            <a:ext cx="3212608" cy="2327058"/>
          </a:xfrm>
          <a:prstGeom prst="rect">
            <a:avLst/>
          </a:prstGeom>
        </p:spPr>
      </p:pic>
      <p:sp>
        <p:nvSpPr>
          <p:cNvPr id="19" name="PA_文本框 2"/>
          <p:cNvSpPr txBox="1"/>
          <p:nvPr>
            <p:custDataLst>
              <p:tags r:id="rId4"/>
            </p:custDataLst>
          </p:nvPr>
        </p:nvSpPr>
        <p:spPr>
          <a:xfrm>
            <a:off x="3437166" y="2350196"/>
            <a:ext cx="5356778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b="0" dirty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项目简介</a:t>
            </a:r>
            <a:endParaRPr lang="zh-CN" altLang="en-US" b="0" dirty="0">
              <a:solidFill>
                <a:srgbClr val="8E5F30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154080" y="3971075"/>
            <a:ext cx="1922951" cy="338554"/>
          </a:xfrm>
          <a:prstGeom prst="roundRect">
            <a:avLst>
              <a:gd name="adj" fmla="val 50000"/>
            </a:avLst>
          </a:prstGeom>
          <a:solidFill>
            <a:srgbClr val="8E5F3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8E5F3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388625" y="3972640"/>
            <a:ext cx="1397186" cy="335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 smtClean="0">
                <a:solidFill>
                  <a:srgbClr val="F7F3F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PART.01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F7F3F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466321" y="3306346"/>
            <a:ext cx="3101417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600" dirty="0">
                <a:solidFill>
                  <a:srgbClr val="8E5F3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Project brief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E5F3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"/>
          <p:cNvSpPr txBox="1">
            <a:spLocks noChangeArrowheads="1"/>
          </p:cNvSpPr>
          <p:nvPr/>
        </p:nvSpPr>
        <p:spPr bwMode="auto">
          <a:xfrm>
            <a:off x="6027420" y="959485"/>
            <a:ext cx="340042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广式早茶点餐系统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rgbClr val="8E5F3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13" name="1"/>
          <p:cNvSpPr txBox="1">
            <a:spLocks noChangeArrowheads="1"/>
          </p:cNvSpPr>
          <p:nvPr/>
        </p:nvSpPr>
        <p:spPr bwMode="auto">
          <a:xfrm>
            <a:off x="5559425" y="1482725"/>
            <a:ext cx="4395470" cy="1377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just">
              <a:lnSpc>
                <a:spcPct val="160000"/>
              </a:lnSpc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本系统是一个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针对线下广式早茶餐厅的点餐系统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，主要为符合早茶主题的店铺及其顾客服务，能够实现：</a:t>
            </a:r>
            <a:r>
              <a:rPr lang="zh-CN" altLang="en-US" sz="1400" noProof="0" dirty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微软雅黑" panose="020B0503020204020204" charset="-122"/>
                <a:cs typeface="+mn-ea"/>
                <a:sym typeface="+mn-lt"/>
              </a:rPr>
              <a:t>到店顾客的</a:t>
            </a:r>
            <a:r>
              <a:rPr lang="zh-CN" altLang="en-US" sz="1400" b="1" noProof="0" dirty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微软雅黑" panose="020B0503020204020204" charset="-122"/>
                <a:cs typeface="+mn-ea"/>
                <a:sym typeface="+mn-lt"/>
              </a:rPr>
              <a:t>小程序点餐</a:t>
            </a:r>
            <a:r>
              <a:rPr lang="zh-CN" altLang="en-US" sz="1400" noProof="0" dirty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微软雅黑" panose="020B0503020204020204" charset="-122"/>
                <a:cs typeface="+mn-ea"/>
                <a:sym typeface="+mn-lt"/>
              </a:rPr>
              <a:t>功能、以及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店家对餐厅经营的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后台管理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功能。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E5F3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 flipH="1">
            <a:off x="-340472" y="-144689"/>
            <a:ext cx="2408758" cy="1505826"/>
            <a:chOff x="7038770" y="-365410"/>
            <a:chExt cx="6016113" cy="3760949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24" t="34665"/>
            <a:stretch>
              <a:fillRect/>
            </a:stretch>
          </p:blipFill>
          <p:spPr>
            <a:xfrm rot="6933091">
              <a:off x="9928096" y="268752"/>
              <a:ext cx="3299371" cy="2954203"/>
            </a:xfrm>
            <a:custGeom>
              <a:avLst/>
              <a:gdLst>
                <a:gd name="connsiteX0" fmla="*/ 4024197 w 4024197"/>
                <a:gd name="connsiteY0" fmla="*/ 0 h 3603200"/>
                <a:gd name="connsiteX1" fmla="*/ 4024197 w 4024197"/>
                <a:gd name="connsiteY1" fmla="*/ 3146150 h 3603200"/>
                <a:gd name="connsiteX2" fmla="*/ 3068185 w 4024197"/>
                <a:gd name="connsiteY2" fmla="*/ 3603200 h 3603200"/>
                <a:gd name="connsiteX3" fmla="*/ 802846 w 4024197"/>
                <a:gd name="connsiteY3" fmla="*/ 3603200 h 3603200"/>
                <a:gd name="connsiteX4" fmla="*/ 0 w 4024197"/>
                <a:gd name="connsiteY4" fmla="*/ 1923886 h 36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4197" h="3603200">
                  <a:moveTo>
                    <a:pt x="4024197" y="0"/>
                  </a:moveTo>
                  <a:lnTo>
                    <a:pt x="4024197" y="3146150"/>
                  </a:lnTo>
                  <a:lnTo>
                    <a:pt x="3068185" y="3603200"/>
                  </a:lnTo>
                  <a:lnTo>
                    <a:pt x="802846" y="3603200"/>
                  </a:lnTo>
                  <a:lnTo>
                    <a:pt x="0" y="1923886"/>
                  </a:lnTo>
                  <a:close/>
                </a:path>
              </a:pathLst>
            </a:cu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" t="39412" r="4619"/>
            <a:stretch>
              <a:fillRect/>
            </a:stretch>
          </p:blipFill>
          <p:spPr>
            <a:xfrm rot="522603">
              <a:off x="7038770" y="-365410"/>
              <a:ext cx="5398665" cy="2739553"/>
            </a:xfrm>
            <a:custGeom>
              <a:avLst/>
              <a:gdLst>
                <a:gd name="connsiteX0" fmla="*/ 6584677 w 6584677"/>
                <a:gd name="connsiteY0" fmla="*/ 3341395 h 3341395"/>
                <a:gd name="connsiteX1" fmla="*/ 369373 w 6584677"/>
                <a:gd name="connsiteY1" fmla="*/ 3341395 h 3341395"/>
                <a:gd name="connsiteX2" fmla="*/ 0 w 6584677"/>
                <a:gd name="connsiteY2" fmla="*/ 930355 h 3341395"/>
                <a:gd name="connsiteX3" fmla="*/ 6072772 w 6584677"/>
                <a:gd name="connsiteY3" fmla="*/ 0 h 334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4677" h="3341395">
                  <a:moveTo>
                    <a:pt x="6584677" y="3341395"/>
                  </a:moveTo>
                  <a:lnTo>
                    <a:pt x="369373" y="3341395"/>
                  </a:lnTo>
                  <a:lnTo>
                    <a:pt x="0" y="930355"/>
                  </a:lnTo>
                  <a:lnTo>
                    <a:pt x="6072772" y="0"/>
                  </a:lnTo>
                  <a:close/>
                </a:path>
              </a:pathLst>
            </a:cu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3284">
              <a:off x="7768591" y="372532"/>
              <a:ext cx="3212608" cy="2327058"/>
            </a:xfrm>
            <a:prstGeom prst="rect">
              <a:avLst/>
            </a:prstGeom>
          </p:spPr>
        </p:pic>
      </p:grpSp>
      <p:sp>
        <p:nvSpPr>
          <p:cNvPr id="34" name="PA_文本框 2"/>
          <p:cNvSpPr txBox="1"/>
          <p:nvPr>
            <p:custDataLst>
              <p:tags r:id="rId4"/>
            </p:custDataLst>
          </p:nvPr>
        </p:nvSpPr>
        <p:spPr>
          <a:xfrm>
            <a:off x="768418" y="416480"/>
            <a:ext cx="1937980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r>
              <a:rPr lang="zh-CN" altLang="en-US" sz="3200" dirty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项目简介</a:t>
            </a:r>
            <a:endParaRPr lang="zh-CN" altLang="en-US" sz="3200" dirty="0">
              <a:solidFill>
                <a:srgbClr val="8E5F30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55465" y="3181350"/>
            <a:ext cx="7297420" cy="35401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188"/>
          <a:stretch>
            <a:fillRect/>
          </a:stretch>
        </p:blipFill>
        <p:spPr>
          <a:xfrm>
            <a:off x="883920" y="1080770"/>
            <a:ext cx="3352165" cy="5659755"/>
          </a:xfrm>
          <a:prstGeom prst="rect">
            <a:avLst/>
          </a:prstGeom>
        </p:spPr>
      </p:pic>
      <p:sp>
        <p:nvSpPr>
          <p:cNvPr id="32" name="圆角矩形 31"/>
          <p:cNvSpPr/>
          <p:nvPr>
            <p:custDataLst>
              <p:tags r:id="rId9"/>
            </p:custDataLst>
          </p:nvPr>
        </p:nvSpPr>
        <p:spPr>
          <a:xfrm rot="10800000">
            <a:off x="4934585" y="686435"/>
            <a:ext cx="5692140" cy="2388870"/>
          </a:xfrm>
          <a:prstGeom prst="roundRect">
            <a:avLst>
              <a:gd name="adj" fmla="val 13040"/>
            </a:avLst>
          </a:prstGeom>
          <a:noFill/>
          <a:ln w="28575">
            <a:solidFill>
              <a:srgbClr val="BF8052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13" grpId="1"/>
      <p:bldP spid="1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 txBox="1">
            <a:spLocks noChangeArrowheads="1"/>
          </p:cNvSpPr>
          <p:nvPr/>
        </p:nvSpPr>
        <p:spPr bwMode="auto">
          <a:xfrm>
            <a:off x="848995" y="3550920"/>
            <a:ext cx="3943350" cy="1130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noProof="0" dirty="0">
                <a:solidFill>
                  <a:schemeClr val="accent2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·贴心的</a:t>
            </a:r>
            <a:r>
              <a:rPr lang="zh-CN" altLang="en-US" sz="1600" noProof="0" dirty="0">
                <a:solidFill>
                  <a:schemeClr val="accent2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菜品</a:t>
            </a:r>
            <a:r>
              <a:rPr lang="en-US" altLang="zh-CN" sz="1600" noProof="0" dirty="0">
                <a:solidFill>
                  <a:schemeClr val="accent2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分类导航栏设计</a:t>
            </a:r>
            <a:endParaRPr lang="en-US" altLang="zh-CN" sz="1600" noProof="0" dirty="0">
              <a:solidFill>
                <a:schemeClr val="accent2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noProof="0" dirty="0">
                <a:solidFill>
                  <a:schemeClr val="accent2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·</a:t>
            </a:r>
            <a:r>
              <a:rPr lang="zh-CN" altLang="en-US" sz="1600" noProof="0" dirty="0">
                <a:solidFill>
                  <a:schemeClr val="accent2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支持</a:t>
            </a:r>
            <a:r>
              <a:rPr lang="en-US" altLang="zh-CN" sz="1600" noProof="0" dirty="0">
                <a:solidFill>
                  <a:schemeClr val="accent2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线上</a:t>
            </a:r>
            <a:r>
              <a:rPr lang="en-US" altLang="zh-CN" sz="1600" noProof="0" dirty="0">
                <a:solidFill>
                  <a:schemeClr val="accent2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微信支付</a:t>
            </a:r>
            <a:r>
              <a:rPr lang="en-US" altLang="zh-CN" sz="1600" noProof="0" dirty="0">
                <a:solidFill>
                  <a:schemeClr val="accent2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/</a:t>
            </a:r>
            <a:r>
              <a:rPr lang="zh-CN" altLang="en-US" sz="1600" noProof="0" dirty="0">
                <a:solidFill>
                  <a:schemeClr val="accent2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线下前台</a:t>
            </a:r>
            <a:r>
              <a:rPr lang="en-US" altLang="zh-CN" sz="1600" noProof="0" dirty="0">
                <a:solidFill>
                  <a:schemeClr val="accent2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支付</a:t>
            </a:r>
            <a:endParaRPr lang="en-US" altLang="zh-CN" sz="1600" noProof="0" dirty="0">
              <a:solidFill>
                <a:schemeClr val="accent2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noProof="0" dirty="0">
                <a:solidFill>
                  <a:schemeClr val="accent2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·联系店小二</a:t>
            </a:r>
            <a:r>
              <a:rPr lang="zh-CN" altLang="en-US" sz="1600" noProof="0" dirty="0">
                <a:solidFill>
                  <a:schemeClr val="accent2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、</a:t>
            </a:r>
            <a:r>
              <a:rPr lang="en-US" altLang="zh-CN" sz="1600" noProof="0" dirty="0">
                <a:solidFill>
                  <a:schemeClr val="accent2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关于本店</a:t>
            </a:r>
            <a:r>
              <a:rPr lang="zh-CN" altLang="en-US" sz="1600" noProof="0" dirty="0">
                <a:solidFill>
                  <a:schemeClr val="accent2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等个性化服务</a:t>
            </a:r>
            <a:endParaRPr lang="zh-CN" altLang="en-US" sz="1600" noProof="0" dirty="0">
              <a:solidFill>
                <a:schemeClr val="accent2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  ......</a:t>
            </a:r>
            <a:endParaRPr kumimoji="0" lang="en-US" altLang="zh-CN" sz="160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11" name="1"/>
          <p:cNvSpPr txBox="1">
            <a:spLocks noChangeArrowheads="1"/>
          </p:cNvSpPr>
          <p:nvPr/>
        </p:nvSpPr>
        <p:spPr bwMode="auto">
          <a:xfrm>
            <a:off x="550545" y="1170305"/>
            <a:ext cx="4909185" cy="162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    </a:t>
            </a:r>
            <a:r>
              <a:rPr kumimoji="0" lang="en-US" altLang="zh-CN" sz="1600" b="1" u="sng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kumimoji="0" lang="zh-CN" altLang="en-US" sz="1600" u="sng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以数据库和服务端作为桥梁，微信小程序与PC端后台管理能够实时传输数据：</a:t>
            </a:r>
            <a:r>
              <a:rPr kumimoji="0" lang="zh-CN" altLang="en-US" sz="1600" b="1" u="sng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小程序能展现最新的菜品信息，PC端能修改菜品信息</a:t>
            </a:r>
            <a:r>
              <a:rPr lang="zh-CN" altLang="en-US" sz="1600" b="1" u="sng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cs typeface="+mn-ea"/>
                <a:sym typeface="+mn-lt"/>
              </a:rPr>
              <a:t>并接收订单详情</a:t>
            </a:r>
            <a:r>
              <a:rPr kumimoji="0" lang="zh-CN" altLang="en-US" sz="1600" u="sng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，实现</a:t>
            </a:r>
            <a:r>
              <a:rPr kumimoji="0" lang="zh-CN" altLang="en-US" sz="1600" b="1" u="sng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店家与顾客的双赢</a:t>
            </a:r>
            <a:r>
              <a:rPr kumimoji="0" lang="zh-CN" altLang="en-US" sz="1600" u="sng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！</a:t>
            </a:r>
            <a:endParaRPr kumimoji="0" lang="zh-CN" altLang="en-US" sz="1600" u="sng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82600" y="3072765"/>
            <a:ext cx="1852930" cy="334038"/>
            <a:chOff x="2035" y="7679"/>
            <a:chExt cx="2274" cy="526"/>
          </a:xfrm>
        </p:grpSpPr>
        <p:sp>
          <p:nvSpPr>
            <p:cNvPr id="12" name="圆角矩形 11"/>
            <p:cNvSpPr/>
            <p:nvPr/>
          </p:nvSpPr>
          <p:spPr>
            <a:xfrm>
              <a:off x="2035" y="7679"/>
              <a:ext cx="2274" cy="526"/>
            </a:xfrm>
            <a:prstGeom prst="roundRect">
              <a:avLst>
                <a:gd name="adj" fmla="val 50000"/>
              </a:avLst>
            </a:prstGeom>
            <a:solidFill>
              <a:srgbClr val="BF8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1"/>
            <p:cNvSpPr txBox="1">
              <a:spLocks noChangeArrowheads="1"/>
            </p:cNvSpPr>
            <p:nvPr/>
          </p:nvSpPr>
          <p:spPr bwMode="auto">
            <a:xfrm>
              <a:off x="2485" y="7747"/>
              <a:ext cx="1373" cy="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marL="0" marR="0" lvl="0" indent="0" algn="ctr" defTabSz="121602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rPr>
                <a:t>点餐小程序</a:t>
              </a:r>
              <a:endPara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flipH="1">
            <a:off x="-340472" y="-144689"/>
            <a:ext cx="2408758" cy="1505826"/>
            <a:chOff x="7038770" y="-365410"/>
            <a:chExt cx="6016113" cy="3760949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24" t="34665"/>
            <a:stretch>
              <a:fillRect/>
            </a:stretch>
          </p:blipFill>
          <p:spPr>
            <a:xfrm rot="6933091">
              <a:off x="9928096" y="268752"/>
              <a:ext cx="3299371" cy="2954203"/>
            </a:xfrm>
            <a:custGeom>
              <a:avLst/>
              <a:gdLst>
                <a:gd name="connsiteX0" fmla="*/ 4024197 w 4024197"/>
                <a:gd name="connsiteY0" fmla="*/ 0 h 3603200"/>
                <a:gd name="connsiteX1" fmla="*/ 4024197 w 4024197"/>
                <a:gd name="connsiteY1" fmla="*/ 3146150 h 3603200"/>
                <a:gd name="connsiteX2" fmla="*/ 3068185 w 4024197"/>
                <a:gd name="connsiteY2" fmla="*/ 3603200 h 3603200"/>
                <a:gd name="connsiteX3" fmla="*/ 802846 w 4024197"/>
                <a:gd name="connsiteY3" fmla="*/ 3603200 h 3603200"/>
                <a:gd name="connsiteX4" fmla="*/ 0 w 4024197"/>
                <a:gd name="connsiteY4" fmla="*/ 1923886 h 36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4197" h="3603200">
                  <a:moveTo>
                    <a:pt x="4024197" y="0"/>
                  </a:moveTo>
                  <a:lnTo>
                    <a:pt x="4024197" y="3146150"/>
                  </a:lnTo>
                  <a:lnTo>
                    <a:pt x="3068185" y="3603200"/>
                  </a:lnTo>
                  <a:lnTo>
                    <a:pt x="802846" y="3603200"/>
                  </a:lnTo>
                  <a:lnTo>
                    <a:pt x="0" y="1923886"/>
                  </a:lnTo>
                  <a:close/>
                </a:path>
              </a:pathLst>
            </a:cu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" t="39412" r="4619"/>
            <a:stretch>
              <a:fillRect/>
            </a:stretch>
          </p:blipFill>
          <p:spPr>
            <a:xfrm rot="522603">
              <a:off x="7038770" y="-365410"/>
              <a:ext cx="5398665" cy="2739553"/>
            </a:xfrm>
            <a:custGeom>
              <a:avLst/>
              <a:gdLst>
                <a:gd name="connsiteX0" fmla="*/ 6584677 w 6584677"/>
                <a:gd name="connsiteY0" fmla="*/ 3341395 h 3341395"/>
                <a:gd name="connsiteX1" fmla="*/ 369373 w 6584677"/>
                <a:gd name="connsiteY1" fmla="*/ 3341395 h 3341395"/>
                <a:gd name="connsiteX2" fmla="*/ 0 w 6584677"/>
                <a:gd name="connsiteY2" fmla="*/ 930355 h 3341395"/>
                <a:gd name="connsiteX3" fmla="*/ 6072772 w 6584677"/>
                <a:gd name="connsiteY3" fmla="*/ 0 h 334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4677" h="3341395">
                  <a:moveTo>
                    <a:pt x="6584677" y="3341395"/>
                  </a:moveTo>
                  <a:lnTo>
                    <a:pt x="369373" y="3341395"/>
                  </a:lnTo>
                  <a:lnTo>
                    <a:pt x="0" y="930355"/>
                  </a:lnTo>
                  <a:lnTo>
                    <a:pt x="6072772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3284">
              <a:off x="7768591" y="372532"/>
              <a:ext cx="3212608" cy="2327058"/>
            </a:xfrm>
            <a:prstGeom prst="rect">
              <a:avLst/>
            </a:prstGeom>
          </p:spPr>
        </p:pic>
      </p:grpSp>
      <p:sp>
        <p:nvSpPr>
          <p:cNvPr id="24" name="PA_文本框 2"/>
          <p:cNvSpPr txBox="1"/>
          <p:nvPr>
            <p:custDataLst>
              <p:tags r:id="rId4"/>
            </p:custDataLst>
          </p:nvPr>
        </p:nvSpPr>
        <p:spPr>
          <a:xfrm>
            <a:off x="768350" y="416560"/>
            <a:ext cx="243776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r>
              <a:rPr lang="zh-CN" altLang="en-US" sz="3200" dirty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亮点及特色</a:t>
            </a:r>
            <a:endParaRPr lang="zh-CN" altLang="en-US" sz="3200" dirty="0">
              <a:solidFill>
                <a:srgbClr val="8E5F30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82600" y="4848225"/>
            <a:ext cx="2072640" cy="334010"/>
            <a:chOff x="2035" y="7679"/>
            <a:chExt cx="2274" cy="526"/>
          </a:xfrm>
        </p:grpSpPr>
        <p:sp>
          <p:nvSpPr>
            <p:cNvPr id="15" name="圆角矩形 14"/>
            <p:cNvSpPr/>
            <p:nvPr>
              <p:custDataLst>
                <p:tags r:id="rId5"/>
              </p:custDataLst>
            </p:nvPr>
          </p:nvSpPr>
          <p:spPr>
            <a:xfrm>
              <a:off x="2035" y="7679"/>
              <a:ext cx="2274" cy="526"/>
            </a:xfrm>
            <a:prstGeom prst="roundRect">
              <a:avLst>
                <a:gd name="adj" fmla="val 50000"/>
              </a:avLst>
            </a:prstGeom>
            <a:solidFill>
              <a:srgbClr val="BF8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1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485" y="7747"/>
              <a:ext cx="1373" cy="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marL="0" marR="0" lvl="0" indent="0" algn="ctr" defTabSz="121602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 smtClean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rPr>
                <a:t>PC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rPr>
                <a:t>端管理系统</a:t>
              </a:r>
              <a:endParaRPr kumimoji="0" lang="zh-CN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endParaRPr>
            </a:p>
          </p:txBody>
        </p:sp>
      </p:grpSp>
      <p:sp>
        <p:nvSpPr>
          <p:cNvPr id="22" name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48995" y="5320030"/>
            <a:ext cx="5012055" cy="1164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noProof="0" dirty="0">
                <a:solidFill>
                  <a:schemeClr val="accent2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·</a:t>
            </a:r>
            <a:r>
              <a:rPr lang="zh-CN" altLang="en-US" sz="1600" noProof="0" dirty="0">
                <a:solidFill>
                  <a:schemeClr val="accent2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店家可修改菜品价格、图片等基本信息</a:t>
            </a:r>
            <a:endParaRPr lang="zh-CN" altLang="en-US" sz="1600" noProof="0" dirty="0">
              <a:solidFill>
                <a:schemeClr val="accent2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noProof="0" dirty="0">
                <a:solidFill>
                  <a:schemeClr val="accent2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·</a:t>
            </a:r>
            <a:r>
              <a:rPr lang="zh-CN" altLang="en-US" sz="1600" noProof="0" dirty="0">
                <a:solidFill>
                  <a:schemeClr val="accent2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及时反馈菜品</a:t>
            </a:r>
            <a:r>
              <a:rPr lang="zh-CN" altLang="en-US" sz="1600" noProof="0" dirty="0">
                <a:solidFill>
                  <a:schemeClr val="accent2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上新、</a:t>
            </a:r>
            <a:r>
              <a:rPr lang="zh-CN" altLang="en-US" sz="1600" noProof="0" dirty="0">
                <a:solidFill>
                  <a:schemeClr val="accent2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售罄、下架情况，便于顾客选择</a:t>
            </a:r>
            <a:endParaRPr lang="zh-CN" altLang="en-US" sz="1600" noProof="0" dirty="0">
              <a:solidFill>
                <a:schemeClr val="accent2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·</a:t>
            </a:r>
            <a:r>
              <a:rPr kumimoji="0" lang="zh-CN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查看订单详情</a:t>
            </a:r>
            <a:endParaRPr kumimoji="0" lang="zh-CN" altLang="en-US" sz="160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  ......</a:t>
            </a:r>
            <a:endParaRPr kumimoji="0" lang="en-US" altLang="zh-CN" sz="160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rcRect t="188"/>
          <a:stretch>
            <a:fillRect/>
          </a:stretch>
        </p:blipFill>
        <p:spPr>
          <a:xfrm>
            <a:off x="5860415" y="734060"/>
            <a:ext cx="3092450" cy="54000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1610" y="734060"/>
            <a:ext cx="3032760" cy="54102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2345" y="2366010"/>
            <a:ext cx="7311390" cy="4118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0" grpId="1"/>
      <p:bldP spid="11" grpId="1"/>
      <p:bldP spid="22" grpId="0"/>
      <p:bldP spid="2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4" t="34665"/>
          <a:stretch>
            <a:fillRect/>
          </a:stretch>
        </p:blipFill>
        <p:spPr>
          <a:xfrm rot="17733091">
            <a:off x="-1026476" y="3642328"/>
            <a:ext cx="3299371" cy="2954203"/>
          </a:xfrm>
          <a:custGeom>
            <a:avLst/>
            <a:gdLst>
              <a:gd name="connsiteX0" fmla="*/ 4024197 w 4024197"/>
              <a:gd name="connsiteY0" fmla="*/ 0 h 3603200"/>
              <a:gd name="connsiteX1" fmla="*/ 4024197 w 4024197"/>
              <a:gd name="connsiteY1" fmla="*/ 3146150 h 3603200"/>
              <a:gd name="connsiteX2" fmla="*/ 3068185 w 4024197"/>
              <a:gd name="connsiteY2" fmla="*/ 3603200 h 3603200"/>
              <a:gd name="connsiteX3" fmla="*/ 802846 w 4024197"/>
              <a:gd name="connsiteY3" fmla="*/ 3603200 h 3603200"/>
              <a:gd name="connsiteX4" fmla="*/ 0 w 4024197"/>
              <a:gd name="connsiteY4" fmla="*/ 1923886 h 36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4197" h="3603200">
                <a:moveTo>
                  <a:pt x="4024197" y="0"/>
                </a:moveTo>
                <a:lnTo>
                  <a:pt x="4024197" y="3146150"/>
                </a:lnTo>
                <a:lnTo>
                  <a:pt x="3068185" y="3603200"/>
                </a:lnTo>
                <a:lnTo>
                  <a:pt x="802846" y="3603200"/>
                </a:lnTo>
                <a:lnTo>
                  <a:pt x="0" y="1923886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" t="39412" r="4619"/>
          <a:stretch>
            <a:fillRect/>
          </a:stretch>
        </p:blipFill>
        <p:spPr>
          <a:xfrm rot="11322603">
            <a:off x="-236445" y="4491139"/>
            <a:ext cx="5398665" cy="2739553"/>
          </a:xfrm>
          <a:custGeom>
            <a:avLst/>
            <a:gdLst>
              <a:gd name="connsiteX0" fmla="*/ 6584677 w 6584677"/>
              <a:gd name="connsiteY0" fmla="*/ 3341395 h 3341395"/>
              <a:gd name="connsiteX1" fmla="*/ 369373 w 6584677"/>
              <a:gd name="connsiteY1" fmla="*/ 3341395 h 3341395"/>
              <a:gd name="connsiteX2" fmla="*/ 0 w 6584677"/>
              <a:gd name="connsiteY2" fmla="*/ 930355 h 3341395"/>
              <a:gd name="connsiteX3" fmla="*/ 6072772 w 6584677"/>
              <a:gd name="connsiteY3" fmla="*/ 0 h 334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84677" h="3341395">
                <a:moveTo>
                  <a:pt x="6584677" y="3341395"/>
                </a:moveTo>
                <a:lnTo>
                  <a:pt x="369373" y="3341395"/>
                </a:lnTo>
                <a:lnTo>
                  <a:pt x="0" y="930355"/>
                </a:lnTo>
                <a:lnTo>
                  <a:pt x="6072772" y="0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50" y="4138647"/>
            <a:ext cx="3212607" cy="23270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4" t="34665"/>
          <a:stretch>
            <a:fillRect/>
          </a:stretch>
        </p:blipFill>
        <p:spPr>
          <a:xfrm rot="6933091">
            <a:off x="9928096" y="268752"/>
            <a:ext cx="3299371" cy="2954203"/>
          </a:xfrm>
          <a:custGeom>
            <a:avLst/>
            <a:gdLst>
              <a:gd name="connsiteX0" fmla="*/ 4024197 w 4024197"/>
              <a:gd name="connsiteY0" fmla="*/ 0 h 3603200"/>
              <a:gd name="connsiteX1" fmla="*/ 4024197 w 4024197"/>
              <a:gd name="connsiteY1" fmla="*/ 3146150 h 3603200"/>
              <a:gd name="connsiteX2" fmla="*/ 3068185 w 4024197"/>
              <a:gd name="connsiteY2" fmla="*/ 3603200 h 3603200"/>
              <a:gd name="connsiteX3" fmla="*/ 802846 w 4024197"/>
              <a:gd name="connsiteY3" fmla="*/ 3603200 h 3603200"/>
              <a:gd name="connsiteX4" fmla="*/ 0 w 4024197"/>
              <a:gd name="connsiteY4" fmla="*/ 1923886 h 36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4197" h="3603200">
                <a:moveTo>
                  <a:pt x="4024197" y="0"/>
                </a:moveTo>
                <a:lnTo>
                  <a:pt x="4024197" y="3146150"/>
                </a:lnTo>
                <a:lnTo>
                  <a:pt x="3068185" y="3603200"/>
                </a:lnTo>
                <a:lnTo>
                  <a:pt x="802846" y="3603200"/>
                </a:lnTo>
                <a:lnTo>
                  <a:pt x="0" y="1923886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" t="39412" r="4619"/>
          <a:stretch>
            <a:fillRect/>
          </a:stretch>
        </p:blipFill>
        <p:spPr>
          <a:xfrm rot="522603">
            <a:off x="7038770" y="-365410"/>
            <a:ext cx="5398665" cy="2739553"/>
          </a:xfrm>
          <a:custGeom>
            <a:avLst/>
            <a:gdLst>
              <a:gd name="connsiteX0" fmla="*/ 6584677 w 6584677"/>
              <a:gd name="connsiteY0" fmla="*/ 3341395 h 3341395"/>
              <a:gd name="connsiteX1" fmla="*/ 369373 w 6584677"/>
              <a:gd name="connsiteY1" fmla="*/ 3341395 h 3341395"/>
              <a:gd name="connsiteX2" fmla="*/ 0 w 6584677"/>
              <a:gd name="connsiteY2" fmla="*/ 930355 h 3341395"/>
              <a:gd name="connsiteX3" fmla="*/ 6072772 w 6584677"/>
              <a:gd name="connsiteY3" fmla="*/ 0 h 334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84677" h="3341395">
                <a:moveTo>
                  <a:pt x="6584677" y="3341395"/>
                </a:moveTo>
                <a:lnTo>
                  <a:pt x="369373" y="3341395"/>
                </a:lnTo>
                <a:lnTo>
                  <a:pt x="0" y="930355"/>
                </a:lnTo>
                <a:lnTo>
                  <a:pt x="6072772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13284">
            <a:off x="7768591" y="372532"/>
            <a:ext cx="3212608" cy="2327058"/>
          </a:xfrm>
          <a:prstGeom prst="rect">
            <a:avLst/>
          </a:prstGeom>
        </p:spPr>
      </p:pic>
      <p:sp>
        <p:nvSpPr>
          <p:cNvPr id="9" name="PA_文本框 2"/>
          <p:cNvSpPr txBox="1"/>
          <p:nvPr>
            <p:custDataLst>
              <p:tags r:id="rId4"/>
            </p:custDataLst>
          </p:nvPr>
        </p:nvSpPr>
        <p:spPr>
          <a:xfrm>
            <a:off x="3437166" y="2350196"/>
            <a:ext cx="5356778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b="0" dirty="0" smtClean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开发环境及工具</a:t>
            </a:r>
            <a:endParaRPr lang="zh-CN" altLang="en-US" b="0" dirty="0">
              <a:solidFill>
                <a:srgbClr val="8E5F30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154080" y="3971075"/>
            <a:ext cx="1922951" cy="338554"/>
          </a:xfrm>
          <a:prstGeom prst="roundRect">
            <a:avLst>
              <a:gd name="adj" fmla="val 50000"/>
            </a:avLst>
          </a:prstGeom>
          <a:solidFill>
            <a:srgbClr val="8E5F3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8E5F3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88625" y="3972640"/>
            <a:ext cx="1397186" cy="335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 smtClean="0">
                <a:solidFill>
                  <a:srgbClr val="F7F3F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PART.02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F7F3F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36620" y="3297555"/>
            <a:ext cx="535749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600" dirty="0">
                <a:solidFill>
                  <a:srgbClr val="8E5F3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Development environment and tools</a:t>
            </a:r>
            <a:endParaRPr lang="en-US" altLang="zh-CN" sz="1600" dirty="0">
              <a:solidFill>
                <a:srgbClr val="8E5F3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1"/>
          <p:cNvSpPr txBox="1">
            <a:spLocks noChangeArrowheads="1"/>
          </p:cNvSpPr>
          <p:nvPr/>
        </p:nvSpPr>
        <p:spPr bwMode="auto">
          <a:xfrm>
            <a:off x="1184910" y="3698875"/>
            <a:ext cx="165290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 dirty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设计模式</a:t>
            </a:r>
            <a:endParaRPr lang="zh-CN" altLang="en-US" sz="2000" b="1" dirty="0">
              <a:solidFill>
                <a:srgbClr val="8E5F30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48" name="1"/>
          <p:cNvSpPr txBox="1">
            <a:spLocks noChangeArrowheads="1"/>
          </p:cNvSpPr>
          <p:nvPr/>
        </p:nvSpPr>
        <p:spPr bwMode="auto">
          <a:xfrm>
            <a:off x="628015" y="4325620"/>
            <a:ext cx="2747010" cy="94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MVC</a:t>
            </a:r>
            <a:r>
              <a:rPr lang="zh-CN" altLang="en-US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模式</a:t>
            </a:r>
            <a:endParaRPr lang="zh-CN" altLang="en-US" sz="1600" dirty="0">
              <a:solidFill>
                <a:srgbClr val="8E5F30"/>
              </a:solidFill>
              <a:latin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model+view+controller</a:t>
            </a:r>
            <a:endParaRPr lang="en-US" altLang="zh-CN" sz="1600" dirty="0">
              <a:solidFill>
                <a:srgbClr val="8E5F30"/>
              </a:solidFill>
              <a:latin typeface="微软雅黑" panose="020B0503020204020204" charset="-122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endParaRPr lang="en-US" altLang="zh-CN" sz="1600" dirty="0">
              <a:solidFill>
                <a:srgbClr val="8E5F30"/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2" name="1"/>
          <p:cNvSpPr txBox="1">
            <a:spLocks noChangeArrowheads="1"/>
          </p:cNvSpPr>
          <p:nvPr/>
        </p:nvSpPr>
        <p:spPr bwMode="auto">
          <a:xfrm>
            <a:off x="3971925" y="3698875"/>
            <a:ext cx="14516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altLang="en-US" sz="2000" b="1" dirty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架构层次</a:t>
            </a:r>
            <a:endParaRPr lang="zh-CN" altLang="en-US" sz="2000" b="1" dirty="0">
              <a:solidFill>
                <a:srgbClr val="8E5F30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53" name="1"/>
          <p:cNvSpPr txBox="1">
            <a:spLocks noChangeArrowheads="1"/>
          </p:cNvSpPr>
          <p:nvPr/>
        </p:nvSpPr>
        <p:spPr bwMode="auto">
          <a:xfrm>
            <a:off x="3336925" y="4192270"/>
            <a:ext cx="2817495" cy="147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小程序与服务端</a:t>
            </a:r>
            <a:endParaRPr lang="zh-CN" altLang="en-US" sz="1600" dirty="0">
              <a:solidFill>
                <a:srgbClr val="8E5F30"/>
              </a:solidFill>
              <a:latin typeface="微软雅黑" panose="020B0503020204020204" charset="-122"/>
              <a:cs typeface="+mn-ea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      </a:t>
            </a:r>
            <a:r>
              <a:rPr lang="zh-CN" altLang="en-US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C/S平台，客户端</a:t>
            </a:r>
            <a:r>
              <a:rPr lang="en-US" altLang="zh-CN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-</a:t>
            </a:r>
            <a:r>
              <a:rPr lang="zh-CN" altLang="en-US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服务器</a:t>
            </a:r>
            <a:endParaRPr lang="zh-CN" altLang="en-US" sz="1600" dirty="0">
              <a:solidFill>
                <a:srgbClr val="8E5F30"/>
              </a:solidFill>
              <a:latin typeface="微软雅黑" panose="020B0503020204020204" charset="-122"/>
              <a:cs typeface="+mn-ea"/>
              <a:sym typeface="+mn-lt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后台管理系统与服务端</a:t>
            </a:r>
            <a:endParaRPr lang="zh-CN" altLang="en-US" sz="1600" dirty="0">
              <a:solidFill>
                <a:srgbClr val="8E5F30"/>
              </a:solidFill>
              <a:latin typeface="微软雅黑" panose="020B0503020204020204" charset="-122"/>
              <a:cs typeface="+mn-ea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      </a:t>
            </a:r>
            <a:r>
              <a:rPr lang="zh-CN" altLang="en-US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B/S平台，浏览器</a:t>
            </a:r>
            <a:r>
              <a:rPr lang="en-US" altLang="zh-CN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-</a:t>
            </a:r>
            <a:r>
              <a:rPr lang="zh-CN" altLang="en-US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服务器</a:t>
            </a:r>
            <a:endParaRPr lang="zh-CN" altLang="en-US" sz="1600" dirty="0">
              <a:solidFill>
                <a:srgbClr val="8E5F30"/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63015" y="1440815"/>
            <a:ext cx="9623425" cy="1999615"/>
            <a:chOff x="1989" y="2194"/>
            <a:chExt cx="15155" cy="3362"/>
          </a:xfrm>
        </p:grpSpPr>
        <p:sp>
          <p:nvSpPr>
            <p:cNvPr id="37" name="Pentagon 12"/>
            <p:cNvSpPr/>
            <p:nvPr/>
          </p:nvSpPr>
          <p:spPr>
            <a:xfrm rot="5400000">
              <a:off x="1487" y="2754"/>
              <a:ext cx="3362" cy="2243"/>
            </a:xfrm>
            <a:prstGeom prst="homePlate">
              <a:avLst/>
            </a:prstGeom>
            <a:solidFill>
              <a:srgbClr val="6E7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38" name="Rectangle 13"/>
            <p:cNvSpPr/>
            <p:nvPr/>
          </p:nvSpPr>
          <p:spPr>
            <a:xfrm>
              <a:off x="1989" y="2684"/>
              <a:ext cx="2357" cy="914"/>
            </a:xfrm>
            <a:prstGeom prst="rect">
              <a:avLst/>
            </a:prstGeom>
            <a:solidFill>
              <a:srgbClr val="FCF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grpSp>
          <p:nvGrpSpPr>
            <p:cNvPr id="39" name="Group 45"/>
            <p:cNvGrpSpPr/>
            <p:nvPr/>
          </p:nvGrpSpPr>
          <p:grpSpPr>
            <a:xfrm>
              <a:off x="2853" y="3968"/>
              <a:ext cx="526" cy="774"/>
              <a:chOff x="9209088" y="5059363"/>
              <a:chExt cx="300038" cy="441324"/>
            </a:xfrm>
            <a:solidFill>
              <a:schemeClr val="bg1"/>
            </a:solidFill>
          </p:grpSpPr>
          <p:sp>
            <p:nvSpPr>
              <p:cNvPr id="40" name="Freeform 412"/>
              <p:cNvSpPr/>
              <p:nvPr/>
            </p:nvSpPr>
            <p:spPr bwMode="auto">
              <a:xfrm>
                <a:off x="9313863" y="5059363"/>
                <a:ext cx="90488" cy="90487"/>
              </a:xfrm>
              <a:custGeom>
                <a:avLst/>
                <a:gdLst>
                  <a:gd name="T0" fmla="*/ 343 w 686"/>
                  <a:gd name="T1" fmla="*/ 0 h 686"/>
                  <a:gd name="T2" fmla="*/ 390 w 686"/>
                  <a:gd name="T3" fmla="*/ 3 h 686"/>
                  <a:gd name="T4" fmla="*/ 435 w 686"/>
                  <a:gd name="T5" fmla="*/ 12 h 686"/>
                  <a:gd name="T6" fmla="*/ 477 w 686"/>
                  <a:gd name="T7" fmla="*/ 27 h 686"/>
                  <a:gd name="T8" fmla="*/ 517 w 686"/>
                  <a:gd name="T9" fmla="*/ 46 h 686"/>
                  <a:gd name="T10" fmla="*/ 553 w 686"/>
                  <a:gd name="T11" fmla="*/ 71 h 686"/>
                  <a:gd name="T12" fmla="*/ 586 w 686"/>
                  <a:gd name="T13" fmla="*/ 100 h 686"/>
                  <a:gd name="T14" fmla="*/ 615 w 686"/>
                  <a:gd name="T15" fmla="*/ 133 h 686"/>
                  <a:gd name="T16" fmla="*/ 640 w 686"/>
                  <a:gd name="T17" fmla="*/ 169 h 686"/>
                  <a:gd name="T18" fmla="*/ 659 w 686"/>
                  <a:gd name="T19" fmla="*/ 209 h 686"/>
                  <a:gd name="T20" fmla="*/ 674 w 686"/>
                  <a:gd name="T21" fmla="*/ 251 h 686"/>
                  <a:gd name="T22" fmla="*/ 683 w 686"/>
                  <a:gd name="T23" fmla="*/ 296 h 686"/>
                  <a:gd name="T24" fmla="*/ 686 w 686"/>
                  <a:gd name="T25" fmla="*/ 342 h 686"/>
                  <a:gd name="T26" fmla="*/ 683 w 686"/>
                  <a:gd name="T27" fmla="*/ 389 h 686"/>
                  <a:gd name="T28" fmla="*/ 674 w 686"/>
                  <a:gd name="T29" fmla="*/ 434 h 686"/>
                  <a:gd name="T30" fmla="*/ 659 w 686"/>
                  <a:gd name="T31" fmla="*/ 476 h 686"/>
                  <a:gd name="T32" fmla="*/ 640 w 686"/>
                  <a:gd name="T33" fmla="*/ 516 h 686"/>
                  <a:gd name="T34" fmla="*/ 615 w 686"/>
                  <a:gd name="T35" fmla="*/ 552 h 686"/>
                  <a:gd name="T36" fmla="*/ 586 w 686"/>
                  <a:gd name="T37" fmla="*/ 585 h 686"/>
                  <a:gd name="T38" fmla="*/ 553 w 686"/>
                  <a:gd name="T39" fmla="*/ 614 h 686"/>
                  <a:gd name="T40" fmla="*/ 517 w 686"/>
                  <a:gd name="T41" fmla="*/ 639 h 686"/>
                  <a:gd name="T42" fmla="*/ 477 w 686"/>
                  <a:gd name="T43" fmla="*/ 659 h 686"/>
                  <a:gd name="T44" fmla="*/ 435 w 686"/>
                  <a:gd name="T45" fmla="*/ 674 h 686"/>
                  <a:gd name="T46" fmla="*/ 390 w 686"/>
                  <a:gd name="T47" fmla="*/ 682 h 686"/>
                  <a:gd name="T48" fmla="*/ 343 w 686"/>
                  <a:gd name="T49" fmla="*/ 686 h 686"/>
                  <a:gd name="T50" fmla="*/ 296 w 686"/>
                  <a:gd name="T51" fmla="*/ 682 h 686"/>
                  <a:gd name="T52" fmla="*/ 252 w 686"/>
                  <a:gd name="T53" fmla="*/ 674 h 686"/>
                  <a:gd name="T54" fmla="*/ 210 w 686"/>
                  <a:gd name="T55" fmla="*/ 659 h 686"/>
                  <a:gd name="T56" fmla="*/ 170 w 686"/>
                  <a:gd name="T57" fmla="*/ 639 h 686"/>
                  <a:gd name="T58" fmla="*/ 134 w 686"/>
                  <a:gd name="T59" fmla="*/ 614 h 686"/>
                  <a:gd name="T60" fmla="*/ 101 w 686"/>
                  <a:gd name="T61" fmla="*/ 585 h 686"/>
                  <a:gd name="T62" fmla="*/ 72 w 686"/>
                  <a:gd name="T63" fmla="*/ 552 h 686"/>
                  <a:gd name="T64" fmla="*/ 48 w 686"/>
                  <a:gd name="T65" fmla="*/ 516 h 686"/>
                  <a:gd name="T66" fmla="*/ 27 w 686"/>
                  <a:gd name="T67" fmla="*/ 476 h 686"/>
                  <a:gd name="T68" fmla="*/ 13 w 686"/>
                  <a:gd name="T69" fmla="*/ 434 h 686"/>
                  <a:gd name="T70" fmla="*/ 4 w 686"/>
                  <a:gd name="T71" fmla="*/ 389 h 686"/>
                  <a:gd name="T72" fmla="*/ 0 w 686"/>
                  <a:gd name="T73" fmla="*/ 342 h 686"/>
                  <a:gd name="T74" fmla="*/ 4 w 686"/>
                  <a:gd name="T75" fmla="*/ 296 h 686"/>
                  <a:gd name="T76" fmla="*/ 13 w 686"/>
                  <a:gd name="T77" fmla="*/ 251 h 686"/>
                  <a:gd name="T78" fmla="*/ 27 w 686"/>
                  <a:gd name="T79" fmla="*/ 209 h 686"/>
                  <a:gd name="T80" fmla="*/ 48 w 686"/>
                  <a:gd name="T81" fmla="*/ 169 h 686"/>
                  <a:gd name="T82" fmla="*/ 72 w 686"/>
                  <a:gd name="T83" fmla="*/ 133 h 686"/>
                  <a:gd name="T84" fmla="*/ 101 w 686"/>
                  <a:gd name="T85" fmla="*/ 100 h 686"/>
                  <a:gd name="T86" fmla="*/ 134 w 686"/>
                  <a:gd name="T87" fmla="*/ 71 h 686"/>
                  <a:gd name="T88" fmla="*/ 170 w 686"/>
                  <a:gd name="T89" fmla="*/ 46 h 686"/>
                  <a:gd name="T90" fmla="*/ 210 w 686"/>
                  <a:gd name="T91" fmla="*/ 27 h 686"/>
                  <a:gd name="T92" fmla="*/ 252 w 686"/>
                  <a:gd name="T93" fmla="*/ 12 h 686"/>
                  <a:gd name="T94" fmla="*/ 296 w 686"/>
                  <a:gd name="T95" fmla="*/ 3 h 686"/>
                  <a:gd name="T96" fmla="*/ 343 w 686"/>
                  <a:gd name="T97" fmla="*/ 0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86" h="686">
                    <a:moveTo>
                      <a:pt x="343" y="0"/>
                    </a:moveTo>
                    <a:lnTo>
                      <a:pt x="390" y="3"/>
                    </a:lnTo>
                    <a:lnTo>
                      <a:pt x="435" y="12"/>
                    </a:lnTo>
                    <a:lnTo>
                      <a:pt x="477" y="27"/>
                    </a:lnTo>
                    <a:lnTo>
                      <a:pt x="517" y="46"/>
                    </a:lnTo>
                    <a:lnTo>
                      <a:pt x="553" y="71"/>
                    </a:lnTo>
                    <a:lnTo>
                      <a:pt x="586" y="100"/>
                    </a:lnTo>
                    <a:lnTo>
                      <a:pt x="615" y="133"/>
                    </a:lnTo>
                    <a:lnTo>
                      <a:pt x="640" y="169"/>
                    </a:lnTo>
                    <a:lnTo>
                      <a:pt x="659" y="209"/>
                    </a:lnTo>
                    <a:lnTo>
                      <a:pt x="674" y="251"/>
                    </a:lnTo>
                    <a:lnTo>
                      <a:pt x="683" y="296"/>
                    </a:lnTo>
                    <a:lnTo>
                      <a:pt x="686" y="342"/>
                    </a:lnTo>
                    <a:lnTo>
                      <a:pt x="683" y="389"/>
                    </a:lnTo>
                    <a:lnTo>
                      <a:pt x="674" y="434"/>
                    </a:lnTo>
                    <a:lnTo>
                      <a:pt x="659" y="476"/>
                    </a:lnTo>
                    <a:lnTo>
                      <a:pt x="640" y="516"/>
                    </a:lnTo>
                    <a:lnTo>
                      <a:pt x="615" y="552"/>
                    </a:lnTo>
                    <a:lnTo>
                      <a:pt x="586" y="585"/>
                    </a:lnTo>
                    <a:lnTo>
                      <a:pt x="553" y="614"/>
                    </a:lnTo>
                    <a:lnTo>
                      <a:pt x="517" y="639"/>
                    </a:lnTo>
                    <a:lnTo>
                      <a:pt x="477" y="659"/>
                    </a:lnTo>
                    <a:lnTo>
                      <a:pt x="435" y="674"/>
                    </a:lnTo>
                    <a:lnTo>
                      <a:pt x="390" y="682"/>
                    </a:lnTo>
                    <a:lnTo>
                      <a:pt x="343" y="686"/>
                    </a:lnTo>
                    <a:lnTo>
                      <a:pt x="296" y="682"/>
                    </a:lnTo>
                    <a:lnTo>
                      <a:pt x="252" y="674"/>
                    </a:lnTo>
                    <a:lnTo>
                      <a:pt x="210" y="659"/>
                    </a:lnTo>
                    <a:lnTo>
                      <a:pt x="170" y="639"/>
                    </a:lnTo>
                    <a:lnTo>
                      <a:pt x="134" y="614"/>
                    </a:lnTo>
                    <a:lnTo>
                      <a:pt x="101" y="585"/>
                    </a:lnTo>
                    <a:lnTo>
                      <a:pt x="72" y="552"/>
                    </a:lnTo>
                    <a:lnTo>
                      <a:pt x="48" y="516"/>
                    </a:lnTo>
                    <a:lnTo>
                      <a:pt x="27" y="476"/>
                    </a:lnTo>
                    <a:lnTo>
                      <a:pt x="13" y="434"/>
                    </a:lnTo>
                    <a:lnTo>
                      <a:pt x="4" y="389"/>
                    </a:lnTo>
                    <a:lnTo>
                      <a:pt x="0" y="342"/>
                    </a:lnTo>
                    <a:lnTo>
                      <a:pt x="4" y="296"/>
                    </a:lnTo>
                    <a:lnTo>
                      <a:pt x="13" y="251"/>
                    </a:lnTo>
                    <a:lnTo>
                      <a:pt x="27" y="209"/>
                    </a:lnTo>
                    <a:lnTo>
                      <a:pt x="48" y="169"/>
                    </a:lnTo>
                    <a:lnTo>
                      <a:pt x="72" y="133"/>
                    </a:lnTo>
                    <a:lnTo>
                      <a:pt x="101" y="100"/>
                    </a:lnTo>
                    <a:lnTo>
                      <a:pt x="134" y="71"/>
                    </a:lnTo>
                    <a:lnTo>
                      <a:pt x="170" y="46"/>
                    </a:lnTo>
                    <a:lnTo>
                      <a:pt x="210" y="27"/>
                    </a:lnTo>
                    <a:lnTo>
                      <a:pt x="252" y="12"/>
                    </a:lnTo>
                    <a:lnTo>
                      <a:pt x="296" y="3"/>
                    </a:lnTo>
                    <a:lnTo>
                      <a:pt x="34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  <p:sp>
            <p:nvSpPr>
              <p:cNvPr id="41" name="Freeform 413"/>
              <p:cNvSpPr/>
              <p:nvPr/>
            </p:nvSpPr>
            <p:spPr bwMode="auto">
              <a:xfrm>
                <a:off x="9288463" y="5156200"/>
                <a:ext cx="141288" cy="344487"/>
              </a:xfrm>
              <a:custGeom>
                <a:avLst/>
                <a:gdLst>
                  <a:gd name="T0" fmla="*/ 925 w 1073"/>
                  <a:gd name="T1" fmla="*/ 1 h 2605"/>
                  <a:gd name="T2" fmla="*/ 982 w 1073"/>
                  <a:gd name="T3" fmla="*/ 12 h 2605"/>
                  <a:gd name="T4" fmla="*/ 1029 w 1073"/>
                  <a:gd name="T5" fmla="*/ 45 h 2605"/>
                  <a:gd name="T6" fmla="*/ 1061 w 1073"/>
                  <a:gd name="T7" fmla="*/ 91 h 2605"/>
                  <a:gd name="T8" fmla="*/ 1073 w 1073"/>
                  <a:gd name="T9" fmla="*/ 149 h 2605"/>
                  <a:gd name="T10" fmla="*/ 1069 w 1073"/>
                  <a:gd name="T11" fmla="*/ 1419 h 2605"/>
                  <a:gd name="T12" fmla="*/ 1048 w 1073"/>
                  <a:gd name="T13" fmla="*/ 1472 h 2605"/>
                  <a:gd name="T14" fmla="*/ 1007 w 1073"/>
                  <a:gd name="T15" fmla="*/ 1512 h 2605"/>
                  <a:gd name="T16" fmla="*/ 954 w 1073"/>
                  <a:gd name="T17" fmla="*/ 1535 h 2605"/>
                  <a:gd name="T18" fmla="*/ 900 w 1073"/>
                  <a:gd name="T19" fmla="*/ 1536 h 2605"/>
                  <a:gd name="T20" fmla="*/ 854 w 1073"/>
                  <a:gd name="T21" fmla="*/ 1520 h 2605"/>
                  <a:gd name="T22" fmla="*/ 835 w 1073"/>
                  <a:gd name="T23" fmla="*/ 2456 h 2605"/>
                  <a:gd name="T24" fmla="*/ 824 w 1073"/>
                  <a:gd name="T25" fmla="*/ 2515 h 2605"/>
                  <a:gd name="T26" fmla="*/ 792 w 1073"/>
                  <a:gd name="T27" fmla="*/ 2561 h 2605"/>
                  <a:gd name="T28" fmla="*/ 744 w 1073"/>
                  <a:gd name="T29" fmla="*/ 2593 h 2605"/>
                  <a:gd name="T30" fmla="*/ 687 w 1073"/>
                  <a:gd name="T31" fmla="*/ 2605 h 2605"/>
                  <a:gd name="T32" fmla="*/ 629 w 1073"/>
                  <a:gd name="T33" fmla="*/ 2593 h 2605"/>
                  <a:gd name="T34" fmla="*/ 582 w 1073"/>
                  <a:gd name="T35" fmla="*/ 2561 h 2605"/>
                  <a:gd name="T36" fmla="*/ 551 w 1073"/>
                  <a:gd name="T37" fmla="*/ 2515 h 2605"/>
                  <a:gd name="T38" fmla="*/ 539 w 1073"/>
                  <a:gd name="T39" fmla="*/ 2456 h 2605"/>
                  <a:gd name="T40" fmla="*/ 532 w 1073"/>
                  <a:gd name="T41" fmla="*/ 2486 h 2605"/>
                  <a:gd name="T42" fmla="*/ 509 w 1073"/>
                  <a:gd name="T43" fmla="*/ 2539 h 2605"/>
                  <a:gd name="T44" fmla="*/ 469 w 1073"/>
                  <a:gd name="T45" fmla="*/ 2579 h 2605"/>
                  <a:gd name="T46" fmla="*/ 416 w 1073"/>
                  <a:gd name="T47" fmla="*/ 2602 h 2605"/>
                  <a:gd name="T48" fmla="*/ 357 w 1073"/>
                  <a:gd name="T49" fmla="*/ 2602 h 2605"/>
                  <a:gd name="T50" fmla="*/ 304 w 1073"/>
                  <a:gd name="T51" fmla="*/ 2579 h 2605"/>
                  <a:gd name="T52" fmla="*/ 263 w 1073"/>
                  <a:gd name="T53" fmla="*/ 2539 h 2605"/>
                  <a:gd name="T54" fmla="*/ 241 w 1073"/>
                  <a:gd name="T55" fmla="*/ 2486 h 2605"/>
                  <a:gd name="T56" fmla="*/ 238 w 1073"/>
                  <a:gd name="T57" fmla="*/ 1507 h 2605"/>
                  <a:gd name="T58" fmla="*/ 197 w 1073"/>
                  <a:gd name="T59" fmla="*/ 1530 h 2605"/>
                  <a:gd name="T60" fmla="*/ 148 w 1073"/>
                  <a:gd name="T61" fmla="*/ 1538 h 2605"/>
                  <a:gd name="T62" fmla="*/ 91 w 1073"/>
                  <a:gd name="T63" fmla="*/ 1526 h 2605"/>
                  <a:gd name="T64" fmla="*/ 43 w 1073"/>
                  <a:gd name="T65" fmla="*/ 1495 h 2605"/>
                  <a:gd name="T66" fmla="*/ 12 w 1073"/>
                  <a:gd name="T67" fmla="*/ 1447 h 2605"/>
                  <a:gd name="T68" fmla="*/ 0 w 1073"/>
                  <a:gd name="T69" fmla="*/ 1389 h 2605"/>
                  <a:gd name="T70" fmla="*/ 3 w 1073"/>
                  <a:gd name="T71" fmla="*/ 119 h 2605"/>
                  <a:gd name="T72" fmla="*/ 25 w 1073"/>
                  <a:gd name="T73" fmla="*/ 67 h 2605"/>
                  <a:gd name="T74" fmla="*/ 64 w 1073"/>
                  <a:gd name="T75" fmla="*/ 27 h 2605"/>
                  <a:gd name="T76" fmla="*/ 116 w 1073"/>
                  <a:gd name="T77" fmla="*/ 5 h 2605"/>
                  <a:gd name="T78" fmla="*/ 145 w 1073"/>
                  <a:gd name="T79" fmla="*/ 0 h 2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73" h="2605">
                    <a:moveTo>
                      <a:pt x="145" y="0"/>
                    </a:moveTo>
                    <a:lnTo>
                      <a:pt x="925" y="1"/>
                    </a:lnTo>
                    <a:lnTo>
                      <a:pt x="954" y="4"/>
                    </a:lnTo>
                    <a:lnTo>
                      <a:pt x="982" y="12"/>
                    </a:lnTo>
                    <a:lnTo>
                      <a:pt x="1007" y="26"/>
                    </a:lnTo>
                    <a:lnTo>
                      <a:pt x="1029" y="45"/>
                    </a:lnTo>
                    <a:lnTo>
                      <a:pt x="1048" y="66"/>
                    </a:lnTo>
                    <a:lnTo>
                      <a:pt x="1061" y="91"/>
                    </a:lnTo>
                    <a:lnTo>
                      <a:pt x="1069" y="119"/>
                    </a:lnTo>
                    <a:lnTo>
                      <a:pt x="1073" y="149"/>
                    </a:lnTo>
                    <a:lnTo>
                      <a:pt x="1073" y="1389"/>
                    </a:lnTo>
                    <a:lnTo>
                      <a:pt x="1069" y="1419"/>
                    </a:lnTo>
                    <a:lnTo>
                      <a:pt x="1061" y="1447"/>
                    </a:lnTo>
                    <a:lnTo>
                      <a:pt x="1048" y="1472"/>
                    </a:lnTo>
                    <a:lnTo>
                      <a:pt x="1029" y="1495"/>
                    </a:lnTo>
                    <a:lnTo>
                      <a:pt x="1007" y="1512"/>
                    </a:lnTo>
                    <a:lnTo>
                      <a:pt x="982" y="1526"/>
                    </a:lnTo>
                    <a:lnTo>
                      <a:pt x="954" y="1535"/>
                    </a:lnTo>
                    <a:lnTo>
                      <a:pt x="925" y="1538"/>
                    </a:lnTo>
                    <a:lnTo>
                      <a:pt x="900" y="1536"/>
                    </a:lnTo>
                    <a:lnTo>
                      <a:pt x="876" y="1530"/>
                    </a:lnTo>
                    <a:lnTo>
                      <a:pt x="854" y="1520"/>
                    </a:lnTo>
                    <a:lnTo>
                      <a:pt x="835" y="1508"/>
                    </a:lnTo>
                    <a:lnTo>
                      <a:pt x="835" y="2456"/>
                    </a:lnTo>
                    <a:lnTo>
                      <a:pt x="833" y="2486"/>
                    </a:lnTo>
                    <a:lnTo>
                      <a:pt x="824" y="2515"/>
                    </a:lnTo>
                    <a:lnTo>
                      <a:pt x="810" y="2539"/>
                    </a:lnTo>
                    <a:lnTo>
                      <a:pt x="792" y="2561"/>
                    </a:lnTo>
                    <a:lnTo>
                      <a:pt x="770" y="2579"/>
                    </a:lnTo>
                    <a:lnTo>
                      <a:pt x="744" y="2593"/>
                    </a:lnTo>
                    <a:lnTo>
                      <a:pt x="717" y="2602"/>
                    </a:lnTo>
                    <a:lnTo>
                      <a:pt x="687" y="2605"/>
                    </a:lnTo>
                    <a:lnTo>
                      <a:pt x="657" y="2602"/>
                    </a:lnTo>
                    <a:lnTo>
                      <a:pt x="629" y="2593"/>
                    </a:lnTo>
                    <a:lnTo>
                      <a:pt x="604" y="2579"/>
                    </a:lnTo>
                    <a:lnTo>
                      <a:pt x="582" y="2561"/>
                    </a:lnTo>
                    <a:lnTo>
                      <a:pt x="564" y="2539"/>
                    </a:lnTo>
                    <a:lnTo>
                      <a:pt x="551" y="2515"/>
                    </a:lnTo>
                    <a:lnTo>
                      <a:pt x="542" y="2486"/>
                    </a:lnTo>
                    <a:lnTo>
                      <a:pt x="539" y="2456"/>
                    </a:lnTo>
                    <a:lnTo>
                      <a:pt x="535" y="2456"/>
                    </a:lnTo>
                    <a:lnTo>
                      <a:pt x="532" y="2486"/>
                    </a:lnTo>
                    <a:lnTo>
                      <a:pt x="523" y="2515"/>
                    </a:lnTo>
                    <a:lnTo>
                      <a:pt x="509" y="2539"/>
                    </a:lnTo>
                    <a:lnTo>
                      <a:pt x="492" y="2561"/>
                    </a:lnTo>
                    <a:lnTo>
                      <a:pt x="469" y="2579"/>
                    </a:lnTo>
                    <a:lnTo>
                      <a:pt x="444" y="2593"/>
                    </a:lnTo>
                    <a:lnTo>
                      <a:pt x="416" y="2602"/>
                    </a:lnTo>
                    <a:lnTo>
                      <a:pt x="386" y="2605"/>
                    </a:lnTo>
                    <a:lnTo>
                      <a:pt x="357" y="2602"/>
                    </a:lnTo>
                    <a:lnTo>
                      <a:pt x="328" y="2593"/>
                    </a:lnTo>
                    <a:lnTo>
                      <a:pt x="304" y="2579"/>
                    </a:lnTo>
                    <a:lnTo>
                      <a:pt x="281" y="2561"/>
                    </a:lnTo>
                    <a:lnTo>
                      <a:pt x="263" y="2539"/>
                    </a:lnTo>
                    <a:lnTo>
                      <a:pt x="250" y="2515"/>
                    </a:lnTo>
                    <a:lnTo>
                      <a:pt x="241" y="2486"/>
                    </a:lnTo>
                    <a:lnTo>
                      <a:pt x="238" y="2456"/>
                    </a:lnTo>
                    <a:lnTo>
                      <a:pt x="238" y="1507"/>
                    </a:lnTo>
                    <a:lnTo>
                      <a:pt x="218" y="1520"/>
                    </a:lnTo>
                    <a:lnTo>
                      <a:pt x="197" y="1530"/>
                    </a:lnTo>
                    <a:lnTo>
                      <a:pt x="173" y="1536"/>
                    </a:lnTo>
                    <a:lnTo>
                      <a:pt x="148" y="1538"/>
                    </a:lnTo>
                    <a:lnTo>
                      <a:pt x="119" y="1535"/>
                    </a:lnTo>
                    <a:lnTo>
                      <a:pt x="91" y="1526"/>
                    </a:lnTo>
                    <a:lnTo>
                      <a:pt x="66" y="1512"/>
                    </a:lnTo>
                    <a:lnTo>
                      <a:pt x="43" y="1495"/>
                    </a:lnTo>
                    <a:lnTo>
                      <a:pt x="25" y="1472"/>
                    </a:lnTo>
                    <a:lnTo>
                      <a:pt x="12" y="1447"/>
                    </a:lnTo>
                    <a:lnTo>
                      <a:pt x="3" y="1419"/>
                    </a:lnTo>
                    <a:lnTo>
                      <a:pt x="0" y="1389"/>
                    </a:lnTo>
                    <a:lnTo>
                      <a:pt x="0" y="149"/>
                    </a:lnTo>
                    <a:lnTo>
                      <a:pt x="3" y="119"/>
                    </a:lnTo>
                    <a:lnTo>
                      <a:pt x="11" y="92"/>
                    </a:lnTo>
                    <a:lnTo>
                      <a:pt x="25" y="67"/>
                    </a:lnTo>
                    <a:lnTo>
                      <a:pt x="42" y="46"/>
                    </a:lnTo>
                    <a:lnTo>
                      <a:pt x="64" y="27"/>
                    </a:lnTo>
                    <a:lnTo>
                      <a:pt x="89" y="13"/>
                    </a:lnTo>
                    <a:lnTo>
                      <a:pt x="116" y="5"/>
                    </a:lnTo>
                    <a:lnTo>
                      <a:pt x="145" y="1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  <p:sp>
            <p:nvSpPr>
              <p:cNvPr id="42" name="Freeform 414"/>
              <p:cNvSpPr/>
              <p:nvPr/>
            </p:nvSpPr>
            <p:spPr bwMode="auto">
              <a:xfrm>
                <a:off x="9232901" y="5059363"/>
                <a:ext cx="74613" cy="82550"/>
              </a:xfrm>
              <a:custGeom>
                <a:avLst/>
                <a:gdLst>
                  <a:gd name="T0" fmla="*/ 314 w 565"/>
                  <a:gd name="T1" fmla="*/ 0 h 629"/>
                  <a:gd name="T2" fmla="*/ 358 w 565"/>
                  <a:gd name="T3" fmla="*/ 3 h 629"/>
                  <a:gd name="T4" fmla="*/ 400 w 565"/>
                  <a:gd name="T5" fmla="*/ 12 h 629"/>
                  <a:gd name="T6" fmla="*/ 439 w 565"/>
                  <a:gd name="T7" fmla="*/ 25 h 629"/>
                  <a:gd name="T8" fmla="*/ 474 w 565"/>
                  <a:gd name="T9" fmla="*/ 44 h 629"/>
                  <a:gd name="T10" fmla="*/ 508 w 565"/>
                  <a:gd name="T11" fmla="*/ 67 h 629"/>
                  <a:gd name="T12" fmla="*/ 538 w 565"/>
                  <a:gd name="T13" fmla="*/ 94 h 629"/>
                  <a:gd name="T14" fmla="*/ 565 w 565"/>
                  <a:gd name="T15" fmla="*/ 125 h 629"/>
                  <a:gd name="T16" fmla="*/ 545 w 565"/>
                  <a:gd name="T17" fmla="*/ 165 h 629"/>
                  <a:gd name="T18" fmla="*/ 528 w 565"/>
                  <a:gd name="T19" fmla="*/ 206 h 629"/>
                  <a:gd name="T20" fmla="*/ 516 w 565"/>
                  <a:gd name="T21" fmla="*/ 250 h 629"/>
                  <a:gd name="T22" fmla="*/ 509 w 565"/>
                  <a:gd name="T23" fmla="*/ 296 h 629"/>
                  <a:gd name="T24" fmla="*/ 507 w 565"/>
                  <a:gd name="T25" fmla="*/ 342 h 629"/>
                  <a:gd name="T26" fmla="*/ 509 w 565"/>
                  <a:gd name="T27" fmla="*/ 391 h 629"/>
                  <a:gd name="T28" fmla="*/ 518 w 565"/>
                  <a:gd name="T29" fmla="*/ 437 h 629"/>
                  <a:gd name="T30" fmla="*/ 530 w 565"/>
                  <a:gd name="T31" fmla="*/ 483 h 629"/>
                  <a:gd name="T32" fmla="*/ 548 w 565"/>
                  <a:gd name="T33" fmla="*/ 525 h 629"/>
                  <a:gd name="T34" fmla="*/ 518 w 565"/>
                  <a:gd name="T35" fmla="*/ 555 h 629"/>
                  <a:gd name="T36" fmla="*/ 483 w 565"/>
                  <a:gd name="T37" fmla="*/ 581 h 629"/>
                  <a:gd name="T38" fmla="*/ 445 w 565"/>
                  <a:gd name="T39" fmla="*/ 601 h 629"/>
                  <a:gd name="T40" fmla="*/ 404 w 565"/>
                  <a:gd name="T41" fmla="*/ 616 h 629"/>
                  <a:gd name="T42" fmla="*/ 361 w 565"/>
                  <a:gd name="T43" fmla="*/ 626 h 629"/>
                  <a:gd name="T44" fmla="*/ 314 w 565"/>
                  <a:gd name="T45" fmla="*/ 629 h 629"/>
                  <a:gd name="T46" fmla="*/ 272 w 565"/>
                  <a:gd name="T47" fmla="*/ 627 h 629"/>
                  <a:gd name="T48" fmla="*/ 231 w 565"/>
                  <a:gd name="T49" fmla="*/ 619 h 629"/>
                  <a:gd name="T50" fmla="*/ 192 w 565"/>
                  <a:gd name="T51" fmla="*/ 605 h 629"/>
                  <a:gd name="T52" fmla="*/ 156 w 565"/>
                  <a:gd name="T53" fmla="*/ 587 h 629"/>
                  <a:gd name="T54" fmla="*/ 122 w 565"/>
                  <a:gd name="T55" fmla="*/ 565 h 629"/>
                  <a:gd name="T56" fmla="*/ 92 w 565"/>
                  <a:gd name="T57" fmla="*/ 538 h 629"/>
                  <a:gd name="T58" fmla="*/ 66 w 565"/>
                  <a:gd name="T59" fmla="*/ 507 h 629"/>
                  <a:gd name="T60" fmla="*/ 43 w 565"/>
                  <a:gd name="T61" fmla="*/ 474 h 629"/>
                  <a:gd name="T62" fmla="*/ 25 w 565"/>
                  <a:gd name="T63" fmla="*/ 437 h 629"/>
                  <a:gd name="T64" fmla="*/ 11 w 565"/>
                  <a:gd name="T65" fmla="*/ 398 h 629"/>
                  <a:gd name="T66" fmla="*/ 2 w 565"/>
                  <a:gd name="T67" fmla="*/ 357 h 629"/>
                  <a:gd name="T68" fmla="*/ 0 w 565"/>
                  <a:gd name="T69" fmla="*/ 315 h 629"/>
                  <a:gd name="T70" fmla="*/ 3 w 565"/>
                  <a:gd name="T71" fmla="*/ 269 h 629"/>
                  <a:gd name="T72" fmla="*/ 13 w 565"/>
                  <a:gd name="T73" fmla="*/ 223 h 629"/>
                  <a:gd name="T74" fmla="*/ 29 w 565"/>
                  <a:gd name="T75" fmla="*/ 182 h 629"/>
                  <a:gd name="T76" fmla="*/ 51 w 565"/>
                  <a:gd name="T77" fmla="*/ 143 h 629"/>
                  <a:gd name="T78" fmla="*/ 77 w 565"/>
                  <a:gd name="T79" fmla="*/ 108 h 629"/>
                  <a:gd name="T80" fmla="*/ 108 w 565"/>
                  <a:gd name="T81" fmla="*/ 76 h 629"/>
                  <a:gd name="T82" fmla="*/ 144 w 565"/>
                  <a:gd name="T83" fmla="*/ 51 h 629"/>
                  <a:gd name="T84" fmla="*/ 183 w 565"/>
                  <a:gd name="T85" fmla="*/ 29 h 629"/>
                  <a:gd name="T86" fmla="*/ 224 w 565"/>
                  <a:gd name="T87" fmla="*/ 13 h 629"/>
                  <a:gd name="T88" fmla="*/ 268 w 565"/>
                  <a:gd name="T89" fmla="*/ 3 h 629"/>
                  <a:gd name="T90" fmla="*/ 314 w 565"/>
                  <a:gd name="T91" fmla="*/ 0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5" h="629">
                    <a:moveTo>
                      <a:pt x="314" y="0"/>
                    </a:moveTo>
                    <a:lnTo>
                      <a:pt x="358" y="3"/>
                    </a:lnTo>
                    <a:lnTo>
                      <a:pt x="400" y="12"/>
                    </a:lnTo>
                    <a:lnTo>
                      <a:pt x="439" y="25"/>
                    </a:lnTo>
                    <a:lnTo>
                      <a:pt x="474" y="44"/>
                    </a:lnTo>
                    <a:lnTo>
                      <a:pt x="508" y="67"/>
                    </a:lnTo>
                    <a:lnTo>
                      <a:pt x="538" y="94"/>
                    </a:lnTo>
                    <a:lnTo>
                      <a:pt x="565" y="125"/>
                    </a:lnTo>
                    <a:lnTo>
                      <a:pt x="545" y="165"/>
                    </a:lnTo>
                    <a:lnTo>
                      <a:pt x="528" y="206"/>
                    </a:lnTo>
                    <a:lnTo>
                      <a:pt x="516" y="250"/>
                    </a:lnTo>
                    <a:lnTo>
                      <a:pt x="509" y="296"/>
                    </a:lnTo>
                    <a:lnTo>
                      <a:pt x="507" y="342"/>
                    </a:lnTo>
                    <a:lnTo>
                      <a:pt x="509" y="391"/>
                    </a:lnTo>
                    <a:lnTo>
                      <a:pt x="518" y="437"/>
                    </a:lnTo>
                    <a:lnTo>
                      <a:pt x="530" y="483"/>
                    </a:lnTo>
                    <a:lnTo>
                      <a:pt x="548" y="525"/>
                    </a:lnTo>
                    <a:lnTo>
                      <a:pt x="518" y="555"/>
                    </a:lnTo>
                    <a:lnTo>
                      <a:pt x="483" y="581"/>
                    </a:lnTo>
                    <a:lnTo>
                      <a:pt x="445" y="601"/>
                    </a:lnTo>
                    <a:lnTo>
                      <a:pt x="404" y="616"/>
                    </a:lnTo>
                    <a:lnTo>
                      <a:pt x="361" y="626"/>
                    </a:lnTo>
                    <a:lnTo>
                      <a:pt x="314" y="629"/>
                    </a:lnTo>
                    <a:lnTo>
                      <a:pt x="272" y="627"/>
                    </a:lnTo>
                    <a:lnTo>
                      <a:pt x="231" y="619"/>
                    </a:lnTo>
                    <a:lnTo>
                      <a:pt x="192" y="605"/>
                    </a:lnTo>
                    <a:lnTo>
                      <a:pt x="156" y="587"/>
                    </a:lnTo>
                    <a:lnTo>
                      <a:pt x="122" y="565"/>
                    </a:lnTo>
                    <a:lnTo>
                      <a:pt x="92" y="538"/>
                    </a:lnTo>
                    <a:lnTo>
                      <a:pt x="66" y="507"/>
                    </a:lnTo>
                    <a:lnTo>
                      <a:pt x="43" y="474"/>
                    </a:lnTo>
                    <a:lnTo>
                      <a:pt x="25" y="437"/>
                    </a:lnTo>
                    <a:lnTo>
                      <a:pt x="11" y="398"/>
                    </a:lnTo>
                    <a:lnTo>
                      <a:pt x="2" y="357"/>
                    </a:lnTo>
                    <a:lnTo>
                      <a:pt x="0" y="315"/>
                    </a:lnTo>
                    <a:lnTo>
                      <a:pt x="3" y="269"/>
                    </a:lnTo>
                    <a:lnTo>
                      <a:pt x="13" y="223"/>
                    </a:lnTo>
                    <a:lnTo>
                      <a:pt x="29" y="182"/>
                    </a:lnTo>
                    <a:lnTo>
                      <a:pt x="51" y="143"/>
                    </a:lnTo>
                    <a:lnTo>
                      <a:pt x="77" y="108"/>
                    </a:lnTo>
                    <a:lnTo>
                      <a:pt x="108" y="76"/>
                    </a:lnTo>
                    <a:lnTo>
                      <a:pt x="144" y="51"/>
                    </a:lnTo>
                    <a:lnTo>
                      <a:pt x="183" y="29"/>
                    </a:lnTo>
                    <a:lnTo>
                      <a:pt x="224" y="13"/>
                    </a:lnTo>
                    <a:lnTo>
                      <a:pt x="268" y="3"/>
                    </a:lnTo>
                    <a:lnTo>
                      <a:pt x="3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  <p:sp>
            <p:nvSpPr>
              <p:cNvPr id="43" name="Freeform 415"/>
              <p:cNvSpPr/>
              <p:nvPr/>
            </p:nvSpPr>
            <p:spPr bwMode="auto">
              <a:xfrm>
                <a:off x="9209088" y="5148263"/>
                <a:ext cx="96838" cy="317500"/>
              </a:xfrm>
              <a:custGeom>
                <a:avLst/>
                <a:gdLst>
                  <a:gd name="T0" fmla="*/ 373 w 729"/>
                  <a:gd name="T1" fmla="*/ 0 h 2394"/>
                  <a:gd name="T2" fmla="*/ 510 w 729"/>
                  <a:gd name="T3" fmla="*/ 0 h 2394"/>
                  <a:gd name="T4" fmla="*/ 600 w 729"/>
                  <a:gd name="T5" fmla="*/ 0 h 2394"/>
                  <a:gd name="T6" fmla="*/ 550 w 729"/>
                  <a:gd name="T7" fmla="*/ 46 h 2394"/>
                  <a:gd name="T8" fmla="*/ 513 w 729"/>
                  <a:gd name="T9" fmla="*/ 105 h 2394"/>
                  <a:gd name="T10" fmla="*/ 494 w 729"/>
                  <a:gd name="T11" fmla="*/ 172 h 2394"/>
                  <a:gd name="T12" fmla="*/ 490 w 729"/>
                  <a:gd name="T13" fmla="*/ 1448 h 2394"/>
                  <a:gd name="T14" fmla="*/ 502 w 729"/>
                  <a:gd name="T15" fmla="*/ 1526 h 2394"/>
                  <a:gd name="T16" fmla="*/ 536 w 729"/>
                  <a:gd name="T17" fmla="*/ 1594 h 2394"/>
                  <a:gd name="T18" fmla="*/ 588 w 729"/>
                  <a:gd name="T19" fmla="*/ 1648 h 2394"/>
                  <a:gd name="T20" fmla="*/ 652 w 729"/>
                  <a:gd name="T21" fmla="*/ 1685 h 2394"/>
                  <a:gd name="T22" fmla="*/ 729 w 729"/>
                  <a:gd name="T23" fmla="*/ 1702 h 2394"/>
                  <a:gd name="T24" fmla="*/ 708 w 729"/>
                  <a:gd name="T25" fmla="*/ 2370 h 2394"/>
                  <a:gd name="T26" fmla="*/ 659 w 729"/>
                  <a:gd name="T27" fmla="*/ 2392 h 2394"/>
                  <a:gd name="T28" fmla="*/ 604 w 729"/>
                  <a:gd name="T29" fmla="*/ 2392 h 2394"/>
                  <a:gd name="T30" fmla="*/ 555 w 729"/>
                  <a:gd name="T31" fmla="*/ 2372 h 2394"/>
                  <a:gd name="T32" fmla="*/ 518 w 729"/>
                  <a:gd name="T33" fmla="*/ 2335 h 2394"/>
                  <a:gd name="T34" fmla="*/ 498 w 729"/>
                  <a:gd name="T35" fmla="*/ 2285 h 2394"/>
                  <a:gd name="T36" fmla="*/ 491 w 729"/>
                  <a:gd name="T37" fmla="*/ 2258 h 2394"/>
                  <a:gd name="T38" fmla="*/ 481 w 729"/>
                  <a:gd name="T39" fmla="*/ 2311 h 2394"/>
                  <a:gd name="T40" fmla="*/ 451 w 729"/>
                  <a:gd name="T41" fmla="*/ 2354 h 2394"/>
                  <a:gd name="T42" fmla="*/ 408 w 729"/>
                  <a:gd name="T43" fmla="*/ 2383 h 2394"/>
                  <a:gd name="T44" fmla="*/ 355 w 729"/>
                  <a:gd name="T45" fmla="*/ 2394 h 2394"/>
                  <a:gd name="T46" fmla="*/ 301 w 729"/>
                  <a:gd name="T47" fmla="*/ 2383 h 2394"/>
                  <a:gd name="T48" fmla="*/ 258 w 729"/>
                  <a:gd name="T49" fmla="*/ 2354 h 2394"/>
                  <a:gd name="T50" fmla="*/ 229 w 729"/>
                  <a:gd name="T51" fmla="*/ 2311 h 2394"/>
                  <a:gd name="T52" fmla="*/ 218 w 729"/>
                  <a:gd name="T53" fmla="*/ 2258 h 2394"/>
                  <a:gd name="T54" fmla="*/ 201 w 729"/>
                  <a:gd name="T55" fmla="*/ 1397 h 2394"/>
                  <a:gd name="T56" fmla="*/ 159 w 729"/>
                  <a:gd name="T57" fmla="*/ 1411 h 2394"/>
                  <a:gd name="T58" fmla="*/ 109 w 729"/>
                  <a:gd name="T59" fmla="*/ 1410 h 2394"/>
                  <a:gd name="T60" fmla="*/ 60 w 729"/>
                  <a:gd name="T61" fmla="*/ 1390 h 2394"/>
                  <a:gd name="T62" fmla="*/ 24 w 729"/>
                  <a:gd name="T63" fmla="*/ 1353 h 2394"/>
                  <a:gd name="T64" fmla="*/ 3 w 729"/>
                  <a:gd name="T65" fmla="*/ 1305 h 2394"/>
                  <a:gd name="T66" fmla="*/ 0 w 729"/>
                  <a:gd name="T67" fmla="*/ 137 h 2394"/>
                  <a:gd name="T68" fmla="*/ 11 w 729"/>
                  <a:gd name="T69" fmla="*/ 84 h 2394"/>
                  <a:gd name="T70" fmla="*/ 39 w 729"/>
                  <a:gd name="T71" fmla="*/ 42 h 2394"/>
                  <a:gd name="T72" fmla="*/ 81 w 729"/>
                  <a:gd name="T73" fmla="*/ 12 h 2394"/>
                  <a:gd name="T74" fmla="*/ 133 w 729"/>
                  <a:gd name="T75" fmla="*/ 1 h 2394"/>
                  <a:gd name="T76" fmla="*/ 289 w 729"/>
                  <a:gd name="T77" fmla="*/ 0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29" h="2394">
                    <a:moveTo>
                      <a:pt x="329" y="0"/>
                    </a:moveTo>
                    <a:lnTo>
                      <a:pt x="373" y="0"/>
                    </a:lnTo>
                    <a:lnTo>
                      <a:pt x="463" y="0"/>
                    </a:lnTo>
                    <a:lnTo>
                      <a:pt x="510" y="0"/>
                    </a:lnTo>
                    <a:lnTo>
                      <a:pt x="556" y="0"/>
                    </a:lnTo>
                    <a:lnTo>
                      <a:pt x="600" y="0"/>
                    </a:lnTo>
                    <a:lnTo>
                      <a:pt x="573" y="21"/>
                    </a:lnTo>
                    <a:lnTo>
                      <a:pt x="550" y="46"/>
                    </a:lnTo>
                    <a:lnTo>
                      <a:pt x="529" y="74"/>
                    </a:lnTo>
                    <a:lnTo>
                      <a:pt x="513" y="105"/>
                    </a:lnTo>
                    <a:lnTo>
                      <a:pt x="501" y="137"/>
                    </a:lnTo>
                    <a:lnTo>
                      <a:pt x="494" y="172"/>
                    </a:lnTo>
                    <a:lnTo>
                      <a:pt x="490" y="208"/>
                    </a:lnTo>
                    <a:lnTo>
                      <a:pt x="490" y="1448"/>
                    </a:lnTo>
                    <a:lnTo>
                      <a:pt x="494" y="1488"/>
                    </a:lnTo>
                    <a:lnTo>
                      <a:pt x="502" y="1526"/>
                    </a:lnTo>
                    <a:lnTo>
                      <a:pt x="516" y="1562"/>
                    </a:lnTo>
                    <a:lnTo>
                      <a:pt x="536" y="1594"/>
                    </a:lnTo>
                    <a:lnTo>
                      <a:pt x="559" y="1622"/>
                    </a:lnTo>
                    <a:lnTo>
                      <a:pt x="588" y="1648"/>
                    </a:lnTo>
                    <a:lnTo>
                      <a:pt x="619" y="1668"/>
                    </a:lnTo>
                    <a:lnTo>
                      <a:pt x="652" y="1685"/>
                    </a:lnTo>
                    <a:lnTo>
                      <a:pt x="690" y="1697"/>
                    </a:lnTo>
                    <a:lnTo>
                      <a:pt x="729" y="1702"/>
                    </a:lnTo>
                    <a:lnTo>
                      <a:pt x="729" y="2354"/>
                    </a:lnTo>
                    <a:lnTo>
                      <a:pt x="708" y="2370"/>
                    </a:lnTo>
                    <a:lnTo>
                      <a:pt x="685" y="2383"/>
                    </a:lnTo>
                    <a:lnTo>
                      <a:pt x="659" y="2392"/>
                    </a:lnTo>
                    <a:lnTo>
                      <a:pt x="632" y="2394"/>
                    </a:lnTo>
                    <a:lnTo>
                      <a:pt x="604" y="2392"/>
                    </a:lnTo>
                    <a:lnTo>
                      <a:pt x="579" y="2383"/>
                    </a:lnTo>
                    <a:lnTo>
                      <a:pt x="555" y="2372"/>
                    </a:lnTo>
                    <a:lnTo>
                      <a:pt x="535" y="2354"/>
                    </a:lnTo>
                    <a:lnTo>
                      <a:pt x="518" y="2335"/>
                    </a:lnTo>
                    <a:lnTo>
                      <a:pt x="505" y="2311"/>
                    </a:lnTo>
                    <a:lnTo>
                      <a:pt x="498" y="2285"/>
                    </a:lnTo>
                    <a:lnTo>
                      <a:pt x="495" y="2258"/>
                    </a:lnTo>
                    <a:lnTo>
                      <a:pt x="491" y="2258"/>
                    </a:lnTo>
                    <a:lnTo>
                      <a:pt x="488" y="2285"/>
                    </a:lnTo>
                    <a:lnTo>
                      <a:pt x="481" y="2311"/>
                    </a:lnTo>
                    <a:lnTo>
                      <a:pt x="469" y="2335"/>
                    </a:lnTo>
                    <a:lnTo>
                      <a:pt x="451" y="2354"/>
                    </a:lnTo>
                    <a:lnTo>
                      <a:pt x="431" y="2372"/>
                    </a:lnTo>
                    <a:lnTo>
                      <a:pt x="408" y="2383"/>
                    </a:lnTo>
                    <a:lnTo>
                      <a:pt x="382" y="2392"/>
                    </a:lnTo>
                    <a:lnTo>
                      <a:pt x="355" y="2394"/>
                    </a:lnTo>
                    <a:lnTo>
                      <a:pt x="327" y="2392"/>
                    </a:lnTo>
                    <a:lnTo>
                      <a:pt x="301" y="2383"/>
                    </a:lnTo>
                    <a:lnTo>
                      <a:pt x="279" y="2372"/>
                    </a:lnTo>
                    <a:lnTo>
                      <a:pt x="258" y="2354"/>
                    </a:lnTo>
                    <a:lnTo>
                      <a:pt x="242" y="2335"/>
                    </a:lnTo>
                    <a:lnTo>
                      <a:pt x="229" y="2311"/>
                    </a:lnTo>
                    <a:lnTo>
                      <a:pt x="221" y="2285"/>
                    </a:lnTo>
                    <a:lnTo>
                      <a:pt x="218" y="2258"/>
                    </a:lnTo>
                    <a:lnTo>
                      <a:pt x="218" y="1386"/>
                    </a:lnTo>
                    <a:lnTo>
                      <a:pt x="201" y="1397"/>
                    </a:lnTo>
                    <a:lnTo>
                      <a:pt x="180" y="1406"/>
                    </a:lnTo>
                    <a:lnTo>
                      <a:pt x="159" y="1411"/>
                    </a:lnTo>
                    <a:lnTo>
                      <a:pt x="137" y="1414"/>
                    </a:lnTo>
                    <a:lnTo>
                      <a:pt x="109" y="1410"/>
                    </a:lnTo>
                    <a:lnTo>
                      <a:pt x="83" y="1403"/>
                    </a:lnTo>
                    <a:lnTo>
                      <a:pt x="60" y="1390"/>
                    </a:lnTo>
                    <a:lnTo>
                      <a:pt x="40" y="1374"/>
                    </a:lnTo>
                    <a:lnTo>
                      <a:pt x="24" y="1353"/>
                    </a:lnTo>
                    <a:lnTo>
                      <a:pt x="11" y="1330"/>
                    </a:lnTo>
                    <a:lnTo>
                      <a:pt x="3" y="1305"/>
                    </a:lnTo>
                    <a:lnTo>
                      <a:pt x="0" y="1276"/>
                    </a:lnTo>
                    <a:lnTo>
                      <a:pt x="0" y="137"/>
                    </a:lnTo>
                    <a:lnTo>
                      <a:pt x="2" y="110"/>
                    </a:lnTo>
                    <a:lnTo>
                      <a:pt x="11" y="84"/>
                    </a:lnTo>
                    <a:lnTo>
                      <a:pt x="23" y="61"/>
                    </a:lnTo>
                    <a:lnTo>
                      <a:pt x="39" y="42"/>
                    </a:lnTo>
                    <a:lnTo>
                      <a:pt x="58" y="25"/>
                    </a:lnTo>
                    <a:lnTo>
                      <a:pt x="81" y="12"/>
                    </a:lnTo>
                    <a:lnTo>
                      <a:pt x="106" y="4"/>
                    </a:lnTo>
                    <a:lnTo>
                      <a:pt x="133" y="1"/>
                    </a:lnTo>
                    <a:lnTo>
                      <a:pt x="133" y="0"/>
                    </a:lnTo>
                    <a:lnTo>
                      <a:pt x="289" y="0"/>
                    </a:lnTo>
                    <a:lnTo>
                      <a:pt x="3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  <p:sp>
            <p:nvSpPr>
              <p:cNvPr id="44" name="Freeform 416"/>
              <p:cNvSpPr/>
              <p:nvPr/>
            </p:nvSpPr>
            <p:spPr bwMode="auto">
              <a:xfrm>
                <a:off x="9410701" y="5059363"/>
                <a:ext cx="74613" cy="82550"/>
              </a:xfrm>
              <a:custGeom>
                <a:avLst/>
                <a:gdLst>
                  <a:gd name="T0" fmla="*/ 249 w 565"/>
                  <a:gd name="T1" fmla="*/ 0 h 629"/>
                  <a:gd name="T2" fmla="*/ 297 w 565"/>
                  <a:gd name="T3" fmla="*/ 3 h 629"/>
                  <a:gd name="T4" fmla="*/ 341 w 565"/>
                  <a:gd name="T5" fmla="*/ 13 h 629"/>
                  <a:gd name="T6" fmla="*/ 382 w 565"/>
                  <a:gd name="T7" fmla="*/ 29 h 629"/>
                  <a:gd name="T8" fmla="*/ 421 w 565"/>
                  <a:gd name="T9" fmla="*/ 51 h 629"/>
                  <a:gd name="T10" fmla="*/ 457 w 565"/>
                  <a:gd name="T11" fmla="*/ 76 h 629"/>
                  <a:gd name="T12" fmla="*/ 488 w 565"/>
                  <a:gd name="T13" fmla="*/ 108 h 629"/>
                  <a:gd name="T14" fmla="*/ 514 w 565"/>
                  <a:gd name="T15" fmla="*/ 143 h 629"/>
                  <a:gd name="T16" fmla="*/ 535 w 565"/>
                  <a:gd name="T17" fmla="*/ 182 h 629"/>
                  <a:gd name="T18" fmla="*/ 552 w 565"/>
                  <a:gd name="T19" fmla="*/ 223 h 629"/>
                  <a:gd name="T20" fmla="*/ 561 w 565"/>
                  <a:gd name="T21" fmla="*/ 269 h 629"/>
                  <a:gd name="T22" fmla="*/ 565 w 565"/>
                  <a:gd name="T23" fmla="*/ 315 h 629"/>
                  <a:gd name="T24" fmla="*/ 562 w 565"/>
                  <a:gd name="T25" fmla="*/ 357 h 629"/>
                  <a:gd name="T26" fmla="*/ 554 w 565"/>
                  <a:gd name="T27" fmla="*/ 398 h 629"/>
                  <a:gd name="T28" fmla="*/ 540 w 565"/>
                  <a:gd name="T29" fmla="*/ 437 h 629"/>
                  <a:gd name="T30" fmla="*/ 521 w 565"/>
                  <a:gd name="T31" fmla="*/ 474 h 629"/>
                  <a:gd name="T32" fmla="*/ 499 w 565"/>
                  <a:gd name="T33" fmla="*/ 507 h 629"/>
                  <a:gd name="T34" fmla="*/ 473 w 565"/>
                  <a:gd name="T35" fmla="*/ 538 h 629"/>
                  <a:gd name="T36" fmla="*/ 443 w 565"/>
                  <a:gd name="T37" fmla="*/ 565 h 629"/>
                  <a:gd name="T38" fmla="*/ 409 w 565"/>
                  <a:gd name="T39" fmla="*/ 587 h 629"/>
                  <a:gd name="T40" fmla="*/ 372 w 565"/>
                  <a:gd name="T41" fmla="*/ 605 h 629"/>
                  <a:gd name="T42" fmla="*/ 333 w 565"/>
                  <a:gd name="T43" fmla="*/ 619 h 629"/>
                  <a:gd name="T44" fmla="*/ 292 w 565"/>
                  <a:gd name="T45" fmla="*/ 627 h 629"/>
                  <a:gd name="T46" fmla="*/ 249 w 565"/>
                  <a:gd name="T47" fmla="*/ 629 h 629"/>
                  <a:gd name="T48" fmla="*/ 204 w 565"/>
                  <a:gd name="T49" fmla="*/ 626 h 629"/>
                  <a:gd name="T50" fmla="*/ 161 w 565"/>
                  <a:gd name="T51" fmla="*/ 616 h 629"/>
                  <a:gd name="T52" fmla="*/ 120 w 565"/>
                  <a:gd name="T53" fmla="*/ 601 h 629"/>
                  <a:gd name="T54" fmla="*/ 82 w 565"/>
                  <a:gd name="T55" fmla="*/ 581 h 629"/>
                  <a:gd name="T56" fmla="*/ 47 w 565"/>
                  <a:gd name="T57" fmla="*/ 555 h 629"/>
                  <a:gd name="T58" fmla="*/ 17 w 565"/>
                  <a:gd name="T59" fmla="*/ 526 h 629"/>
                  <a:gd name="T60" fmla="*/ 34 w 565"/>
                  <a:gd name="T61" fmla="*/ 483 h 629"/>
                  <a:gd name="T62" fmla="*/ 47 w 565"/>
                  <a:gd name="T63" fmla="*/ 438 h 629"/>
                  <a:gd name="T64" fmla="*/ 56 w 565"/>
                  <a:gd name="T65" fmla="*/ 391 h 629"/>
                  <a:gd name="T66" fmla="*/ 59 w 565"/>
                  <a:gd name="T67" fmla="*/ 342 h 629"/>
                  <a:gd name="T68" fmla="*/ 56 w 565"/>
                  <a:gd name="T69" fmla="*/ 296 h 629"/>
                  <a:gd name="T70" fmla="*/ 48 w 565"/>
                  <a:gd name="T71" fmla="*/ 250 h 629"/>
                  <a:gd name="T72" fmla="*/ 36 w 565"/>
                  <a:gd name="T73" fmla="*/ 206 h 629"/>
                  <a:gd name="T74" fmla="*/ 20 w 565"/>
                  <a:gd name="T75" fmla="*/ 164 h 629"/>
                  <a:gd name="T76" fmla="*/ 0 w 565"/>
                  <a:gd name="T77" fmla="*/ 124 h 629"/>
                  <a:gd name="T78" fmla="*/ 27 w 565"/>
                  <a:gd name="T79" fmla="*/ 94 h 629"/>
                  <a:gd name="T80" fmla="*/ 57 w 565"/>
                  <a:gd name="T81" fmla="*/ 67 h 629"/>
                  <a:gd name="T82" fmla="*/ 90 w 565"/>
                  <a:gd name="T83" fmla="*/ 44 h 629"/>
                  <a:gd name="T84" fmla="*/ 126 w 565"/>
                  <a:gd name="T85" fmla="*/ 25 h 629"/>
                  <a:gd name="T86" fmla="*/ 165 w 565"/>
                  <a:gd name="T87" fmla="*/ 12 h 629"/>
                  <a:gd name="T88" fmla="*/ 207 w 565"/>
                  <a:gd name="T89" fmla="*/ 3 h 629"/>
                  <a:gd name="T90" fmla="*/ 249 w 565"/>
                  <a:gd name="T91" fmla="*/ 0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5" h="629">
                    <a:moveTo>
                      <a:pt x="249" y="0"/>
                    </a:moveTo>
                    <a:lnTo>
                      <a:pt x="297" y="3"/>
                    </a:lnTo>
                    <a:lnTo>
                      <a:pt x="341" y="13"/>
                    </a:lnTo>
                    <a:lnTo>
                      <a:pt x="382" y="29"/>
                    </a:lnTo>
                    <a:lnTo>
                      <a:pt x="421" y="51"/>
                    </a:lnTo>
                    <a:lnTo>
                      <a:pt x="457" y="76"/>
                    </a:lnTo>
                    <a:lnTo>
                      <a:pt x="488" y="108"/>
                    </a:lnTo>
                    <a:lnTo>
                      <a:pt x="514" y="143"/>
                    </a:lnTo>
                    <a:lnTo>
                      <a:pt x="535" y="182"/>
                    </a:lnTo>
                    <a:lnTo>
                      <a:pt x="552" y="223"/>
                    </a:lnTo>
                    <a:lnTo>
                      <a:pt x="561" y="269"/>
                    </a:lnTo>
                    <a:lnTo>
                      <a:pt x="565" y="315"/>
                    </a:lnTo>
                    <a:lnTo>
                      <a:pt x="562" y="357"/>
                    </a:lnTo>
                    <a:lnTo>
                      <a:pt x="554" y="398"/>
                    </a:lnTo>
                    <a:lnTo>
                      <a:pt x="540" y="437"/>
                    </a:lnTo>
                    <a:lnTo>
                      <a:pt x="521" y="474"/>
                    </a:lnTo>
                    <a:lnTo>
                      <a:pt x="499" y="507"/>
                    </a:lnTo>
                    <a:lnTo>
                      <a:pt x="473" y="538"/>
                    </a:lnTo>
                    <a:lnTo>
                      <a:pt x="443" y="565"/>
                    </a:lnTo>
                    <a:lnTo>
                      <a:pt x="409" y="587"/>
                    </a:lnTo>
                    <a:lnTo>
                      <a:pt x="372" y="605"/>
                    </a:lnTo>
                    <a:lnTo>
                      <a:pt x="333" y="619"/>
                    </a:lnTo>
                    <a:lnTo>
                      <a:pt x="292" y="627"/>
                    </a:lnTo>
                    <a:lnTo>
                      <a:pt x="249" y="629"/>
                    </a:lnTo>
                    <a:lnTo>
                      <a:pt x="204" y="626"/>
                    </a:lnTo>
                    <a:lnTo>
                      <a:pt x="161" y="616"/>
                    </a:lnTo>
                    <a:lnTo>
                      <a:pt x="120" y="601"/>
                    </a:lnTo>
                    <a:lnTo>
                      <a:pt x="82" y="581"/>
                    </a:lnTo>
                    <a:lnTo>
                      <a:pt x="47" y="555"/>
                    </a:lnTo>
                    <a:lnTo>
                      <a:pt x="17" y="526"/>
                    </a:lnTo>
                    <a:lnTo>
                      <a:pt x="34" y="483"/>
                    </a:lnTo>
                    <a:lnTo>
                      <a:pt x="47" y="438"/>
                    </a:lnTo>
                    <a:lnTo>
                      <a:pt x="56" y="391"/>
                    </a:lnTo>
                    <a:lnTo>
                      <a:pt x="59" y="342"/>
                    </a:lnTo>
                    <a:lnTo>
                      <a:pt x="56" y="296"/>
                    </a:lnTo>
                    <a:lnTo>
                      <a:pt x="48" y="250"/>
                    </a:lnTo>
                    <a:lnTo>
                      <a:pt x="36" y="206"/>
                    </a:lnTo>
                    <a:lnTo>
                      <a:pt x="20" y="164"/>
                    </a:lnTo>
                    <a:lnTo>
                      <a:pt x="0" y="124"/>
                    </a:lnTo>
                    <a:lnTo>
                      <a:pt x="27" y="94"/>
                    </a:lnTo>
                    <a:lnTo>
                      <a:pt x="57" y="67"/>
                    </a:lnTo>
                    <a:lnTo>
                      <a:pt x="90" y="44"/>
                    </a:lnTo>
                    <a:lnTo>
                      <a:pt x="126" y="25"/>
                    </a:lnTo>
                    <a:lnTo>
                      <a:pt x="165" y="12"/>
                    </a:lnTo>
                    <a:lnTo>
                      <a:pt x="207" y="3"/>
                    </a:lnTo>
                    <a:lnTo>
                      <a:pt x="2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  <p:sp>
            <p:nvSpPr>
              <p:cNvPr id="45" name="Freeform 417"/>
              <p:cNvSpPr/>
              <p:nvPr/>
            </p:nvSpPr>
            <p:spPr bwMode="auto">
              <a:xfrm>
                <a:off x="9412288" y="5148263"/>
                <a:ext cx="96838" cy="317500"/>
              </a:xfrm>
              <a:custGeom>
                <a:avLst/>
                <a:gdLst>
                  <a:gd name="T0" fmla="*/ 510 w 728"/>
                  <a:gd name="T1" fmla="*/ 0 h 2394"/>
                  <a:gd name="T2" fmla="*/ 579 w 728"/>
                  <a:gd name="T3" fmla="*/ 0 h 2394"/>
                  <a:gd name="T4" fmla="*/ 594 w 728"/>
                  <a:gd name="T5" fmla="*/ 0 h 2394"/>
                  <a:gd name="T6" fmla="*/ 621 w 728"/>
                  <a:gd name="T7" fmla="*/ 4 h 2394"/>
                  <a:gd name="T8" fmla="*/ 669 w 728"/>
                  <a:gd name="T9" fmla="*/ 25 h 2394"/>
                  <a:gd name="T10" fmla="*/ 705 w 728"/>
                  <a:gd name="T11" fmla="*/ 61 h 2394"/>
                  <a:gd name="T12" fmla="*/ 725 w 728"/>
                  <a:gd name="T13" fmla="*/ 110 h 2394"/>
                  <a:gd name="T14" fmla="*/ 728 w 728"/>
                  <a:gd name="T15" fmla="*/ 1276 h 2394"/>
                  <a:gd name="T16" fmla="*/ 717 w 728"/>
                  <a:gd name="T17" fmla="*/ 1330 h 2394"/>
                  <a:gd name="T18" fmla="*/ 688 w 728"/>
                  <a:gd name="T19" fmla="*/ 1374 h 2394"/>
                  <a:gd name="T20" fmla="*/ 645 w 728"/>
                  <a:gd name="T21" fmla="*/ 1403 h 2394"/>
                  <a:gd name="T22" fmla="*/ 592 w 728"/>
                  <a:gd name="T23" fmla="*/ 1414 h 2394"/>
                  <a:gd name="T24" fmla="*/ 547 w 728"/>
                  <a:gd name="T25" fmla="*/ 1406 h 2394"/>
                  <a:gd name="T26" fmla="*/ 509 w 728"/>
                  <a:gd name="T27" fmla="*/ 1386 h 2394"/>
                  <a:gd name="T28" fmla="*/ 506 w 728"/>
                  <a:gd name="T29" fmla="*/ 2285 h 2394"/>
                  <a:gd name="T30" fmla="*/ 486 w 728"/>
                  <a:gd name="T31" fmla="*/ 2335 h 2394"/>
                  <a:gd name="T32" fmla="*/ 449 w 728"/>
                  <a:gd name="T33" fmla="*/ 2372 h 2394"/>
                  <a:gd name="T34" fmla="*/ 401 w 728"/>
                  <a:gd name="T35" fmla="*/ 2392 h 2394"/>
                  <a:gd name="T36" fmla="*/ 345 w 728"/>
                  <a:gd name="T37" fmla="*/ 2392 h 2394"/>
                  <a:gd name="T38" fmla="*/ 297 w 728"/>
                  <a:gd name="T39" fmla="*/ 2372 h 2394"/>
                  <a:gd name="T40" fmla="*/ 260 w 728"/>
                  <a:gd name="T41" fmla="*/ 2335 h 2394"/>
                  <a:gd name="T42" fmla="*/ 240 w 728"/>
                  <a:gd name="T43" fmla="*/ 2285 h 2394"/>
                  <a:gd name="T44" fmla="*/ 233 w 728"/>
                  <a:gd name="T45" fmla="*/ 2258 h 2394"/>
                  <a:gd name="T46" fmla="*/ 222 w 728"/>
                  <a:gd name="T47" fmla="*/ 2311 h 2394"/>
                  <a:gd name="T48" fmla="*/ 192 w 728"/>
                  <a:gd name="T49" fmla="*/ 2354 h 2394"/>
                  <a:gd name="T50" fmla="*/ 149 w 728"/>
                  <a:gd name="T51" fmla="*/ 2383 h 2394"/>
                  <a:gd name="T52" fmla="*/ 96 w 728"/>
                  <a:gd name="T53" fmla="*/ 2394 h 2394"/>
                  <a:gd name="T54" fmla="*/ 43 w 728"/>
                  <a:gd name="T55" fmla="*/ 2383 h 2394"/>
                  <a:gd name="T56" fmla="*/ 0 w 728"/>
                  <a:gd name="T57" fmla="*/ 2354 h 2394"/>
                  <a:gd name="T58" fmla="*/ 39 w 728"/>
                  <a:gd name="T59" fmla="*/ 1697 h 2394"/>
                  <a:gd name="T60" fmla="*/ 109 w 728"/>
                  <a:gd name="T61" fmla="*/ 1668 h 2394"/>
                  <a:gd name="T62" fmla="*/ 168 w 728"/>
                  <a:gd name="T63" fmla="*/ 1622 h 2394"/>
                  <a:gd name="T64" fmla="*/ 210 w 728"/>
                  <a:gd name="T65" fmla="*/ 1560 h 2394"/>
                  <a:gd name="T66" fmla="*/ 234 w 728"/>
                  <a:gd name="T67" fmla="*/ 1488 h 2394"/>
                  <a:gd name="T68" fmla="*/ 236 w 728"/>
                  <a:gd name="T69" fmla="*/ 208 h 2394"/>
                  <a:gd name="T70" fmla="*/ 227 w 728"/>
                  <a:gd name="T71" fmla="*/ 137 h 2394"/>
                  <a:gd name="T72" fmla="*/ 199 w 728"/>
                  <a:gd name="T73" fmla="*/ 74 h 2394"/>
                  <a:gd name="T74" fmla="*/ 155 w 728"/>
                  <a:gd name="T75" fmla="*/ 21 h 2394"/>
                  <a:gd name="T76" fmla="*/ 438 w 728"/>
                  <a:gd name="T77" fmla="*/ 0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28" h="2394">
                    <a:moveTo>
                      <a:pt x="476" y="0"/>
                    </a:moveTo>
                    <a:lnTo>
                      <a:pt x="510" y="0"/>
                    </a:lnTo>
                    <a:lnTo>
                      <a:pt x="561" y="0"/>
                    </a:lnTo>
                    <a:lnTo>
                      <a:pt x="579" y="0"/>
                    </a:lnTo>
                    <a:lnTo>
                      <a:pt x="591" y="0"/>
                    </a:lnTo>
                    <a:lnTo>
                      <a:pt x="594" y="0"/>
                    </a:lnTo>
                    <a:lnTo>
                      <a:pt x="594" y="1"/>
                    </a:lnTo>
                    <a:lnTo>
                      <a:pt x="621" y="4"/>
                    </a:lnTo>
                    <a:lnTo>
                      <a:pt x="647" y="12"/>
                    </a:lnTo>
                    <a:lnTo>
                      <a:pt x="669" y="25"/>
                    </a:lnTo>
                    <a:lnTo>
                      <a:pt x="689" y="42"/>
                    </a:lnTo>
                    <a:lnTo>
                      <a:pt x="705" y="61"/>
                    </a:lnTo>
                    <a:lnTo>
                      <a:pt x="717" y="84"/>
                    </a:lnTo>
                    <a:lnTo>
                      <a:pt x="725" y="110"/>
                    </a:lnTo>
                    <a:lnTo>
                      <a:pt x="728" y="137"/>
                    </a:lnTo>
                    <a:lnTo>
                      <a:pt x="728" y="1276"/>
                    </a:lnTo>
                    <a:lnTo>
                      <a:pt x="725" y="1305"/>
                    </a:lnTo>
                    <a:lnTo>
                      <a:pt x="717" y="1330"/>
                    </a:lnTo>
                    <a:lnTo>
                      <a:pt x="704" y="1353"/>
                    </a:lnTo>
                    <a:lnTo>
                      <a:pt x="688" y="1374"/>
                    </a:lnTo>
                    <a:lnTo>
                      <a:pt x="667" y="1390"/>
                    </a:lnTo>
                    <a:lnTo>
                      <a:pt x="645" y="1403"/>
                    </a:lnTo>
                    <a:lnTo>
                      <a:pt x="619" y="1410"/>
                    </a:lnTo>
                    <a:lnTo>
                      <a:pt x="592" y="1414"/>
                    </a:lnTo>
                    <a:lnTo>
                      <a:pt x="569" y="1411"/>
                    </a:lnTo>
                    <a:lnTo>
                      <a:pt x="547" y="1406"/>
                    </a:lnTo>
                    <a:lnTo>
                      <a:pt x="527" y="1397"/>
                    </a:lnTo>
                    <a:lnTo>
                      <a:pt x="509" y="1386"/>
                    </a:lnTo>
                    <a:lnTo>
                      <a:pt x="509" y="2258"/>
                    </a:lnTo>
                    <a:lnTo>
                      <a:pt x="506" y="2285"/>
                    </a:lnTo>
                    <a:lnTo>
                      <a:pt x="499" y="2311"/>
                    </a:lnTo>
                    <a:lnTo>
                      <a:pt x="486" y="2335"/>
                    </a:lnTo>
                    <a:lnTo>
                      <a:pt x="470" y="2354"/>
                    </a:lnTo>
                    <a:lnTo>
                      <a:pt x="449" y="2372"/>
                    </a:lnTo>
                    <a:lnTo>
                      <a:pt x="426" y="2383"/>
                    </a:lnTo>
                    <a:lnTo>
                      <a:pt x="401" y="2392"/>
                    </a:lnTo>
                    <a:lnTo>
                      <a:pt x="372" y="2394"/>
                    </a:lnTo>
                    <a:lnTo>
                      <a:pt x="345" y="2392"/>
                    </a:lnTo>
                    <a:lnTo>
                      <a:pt x="320" y="2383"/>
                    </a:lnTo>
                    <a:lnTo>
                      <a:pt x="297" y="2372"/>
                    </a:lnTo>
                    <a:lnTo>
                      <a:pt x="276" y="2354"/>
                    </a:lnTo>
                    <a:lnTo>
                      <a:pt x="260" y="2335"/>
                    </a:lnTo>
                    <a:lnTo>
                      <a:pt x="247" y="2311"/>
                    </a:lnTo>
                    <a:lnTo>
                      <a:pt x="240" y="2285"/>
                    </a:lnTo>
                    <a:lnTo>
                      <a:pt x="236" y="2258"/>
                    </a:lnTo>
                    <a:lnTo>
                      <a:pt x="233" y="2258"/>
                    </a:lnTo>
                    <a:lnTo>
                      <a:pt x="230" y="2285"/>
                    </a:lnTo>
                    <a:lnTo>
                      <a:pt x="222" y="2311"/>
                    </a:lnTo>
                    <a:lnTo>
                      <a:pt x="209" y="2335"/>
                    </a:lnTo>
                    <a:lnTo>
                      <a:pt x="192" y="2354"/>
                    </a:lnTo>
                    <a:lnTo>
                      <a:pt x="173" y="2372"/>
                    </a:lnTo>
                    <a:lnTo>
                      <a:pt x="149" y="2383"/>
                    </a:lnTo>
                    <a:lnTo>
                      <a:pt x="123" y="2392"/>
                    </a:lnTo>
                    <a:lnTo>
                      <a:pt x="96" y="2394"/>
                    </a:lnTo>
                    <a:lnTo>
                      <a:pt x="69" y="2392"/>
                    </a:lnTo>
                    <a:lnTo>
                      <a:pt x="43" y="2383"/>
                    </a:lnTo>
                    <a:lnTo>
                      <a:pt x="19" y="2372"/>
                    </a:lnTo>
                    <a:lnTo>
                      <a:pt x="0" y="2354"/>
                    </a:lnTo>
                    <a:lnTo>
                      <a:pt x="0" y="1702"/>
                    </a:lnTo>
                    <a:lnTo>
                      <a:pt x="39" y="1697"/>
                    </a:lnTo>
                    <a:lnTo>
                      <a:pt x="75" y="1685"/>
                    </a:lnTo>
                    <a:lnTo>
                      <a:pt x="109" y="1668"/>
                    </a:lnTo>
                    <a:lnTo>
                      <a:pt x="140" y="1648"/>
                    </a:lnTo>
                    <a:lnTo>
                      <a:pt x="168" y="1622"/>
                    </a:lnTo>
                    <a:lnTo>
                      <a:pt x="191" y="1593"/>
                    </a:lnTo>
                    <a:lnTo>
                      <a:pt x="210" y="1560"/>
                    </a:lnTo>
                    <a:lnTo>
                      <a:pt x="224" y="1526"/>
                    </a:lnTo>
                    <a:lnTo>
                      <a:pt x="234" y="1488"/>
                    </a:lnTo>
                    <a:lnTo>
                      <a:pt x="236" y="1448"/>
                    </a:lnTo>
                    <a:lnTo>
                      <a:pt x="236" y="208"/>
                    </a:lnTo>
                    <a:lnTo>
                      <a:pt x="234" y="172"/>
                    </a:lnTo>
                    <a:lnTo>
                      <a:pt x="227" y="137"/>
                    </a:lnTo>
                    <a:lnTo>
                      <a:pt x="215" y="105"/>
                    </a:lnTo>
                    <a:lnTo>
                      <a:pt x="199" y="74"/>
                    </a:lnTo>
                    <a:lnTo>
                      <a:pt x="178" y="46"/>
                    </a:lnTo>
                    <a:lnTo>
                      <a:pt x="155" y="21"/>
                    </a:lnTo>
                    <a:lnTo>
                      <a:pt x="128" y="0"/>
                    </a:lnTo>
                    <a:lnTo>
                      <a:pt x="438" y="0"/>
                    </a:lnTo>
                    <a:lnTo>
                      <a:pt x="47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</p:grpSp>
        <p:sp>
          <p:nvSpPr>
            <p:cNvPr id="46" name="Shape 31318"/>
            <p:cNvSpPr/>
            <p:nvPr/>
          </p:nvSpPr>
          <p:spPr>
            <a:xfrm>
              <a:off x="2871" y="2937"/>
              <a:ext cx="593" cy="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3500" cap="all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2000" dirty="0">
                  <a:solidFill>
                    <a:srgbClr val="8E5F3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rPr>
                <a:t>01</a:t>
              </a:r>
              <a:endParaRPr sz="2000" dirty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49" name="Pentagon 12"/>
            <p:cNvSpPr/>
            <p:nvPr/>
          </p:nvSpPr>
          <p:spPr>
            <a:xfrm rot="5400000">
              <a:off x="5753" y="2754"/>
              <a:ext cx="3362" cy="2243"/>
            </a:xfrm>
            <a:prstGeom prst="homePlate">
              <a:avLst/>
            </a:prstGeom>
            <a:solidFill>
              <a:srgbClr val="BF8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50" name="Rectangle 13"/>
            <p:cNvSpPr/>
            <p:nvPr/>
          </p:nvSpPr>
          <p:spPr>
            <a:xfrm>
              <a:off x="6255" y="2684"/>
              <a:ext cx="2357" cy="914"/>
            </a:xfrm>
            <a:prstGeom prst="rect">
              <a:avLst/>
            </a:prstGeom>
            <a:solidFill>
              <a:srgbClr val="FCF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51" name="Shape 31318"/>
            <p:cNvSpPr/>
            <p:nvPr/>
          </p:nvSpPr>
          <p:spPr>
            <a:xfrm>
              <a:off x="7138" y="2910"/>
              <a:ext cx="593" cy="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3500" cap="all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lang="en-US" altLang="zh-CN" sz="2000" dirty="0" smtClean="0">
                  <a:solidFill>
                    <a:srgbClr val="8E5F3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rPr>
                <a:t>02</a:t>
              </a:r>
              <a:endParaRPr sz="2000" dirty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64" name="iconfont-1187-868319"/>
            <p:cNvSpPr>
              <a:spLocks noChangeAspect="1"/>
            </p:cNvSpPr>
            <p:nvPr/>
          </p:nvSpPr>
          <p:spPr bwMode="auto">
            <a:xfrm>
              <a:off x="7071" y="3960"/>
              <a:ext cx="726" cy="725"/>
            </a:xfrm>
            <a:custGeom>
              <a:avLst/>
              <a:gdLst>
                <a:gd name="T0" fmla="*/ 11212 w 12607"/>
                <a:gd name="T1" fmla="*/ 4855 h 12594"/>
                <a:gd name="T2" fmla="*/ 11019 w 12607"/>
                <a:gd name="T3" fmla="*/ 4855 h 12594"/>
                <a:gd name="T4" fmla="*/ 10644 w 12607"/>
                <a:gd name="T5" fmla="*/ 3981 h 12594"/>
                <a:gd name="T6" fmla="*/ 10796 w 12607"/>
                <a:gd name="T7" fmla="*/ 3830 h 12594"/>
                <a:gd name="T8" fmla="*/ 10796 w 12607"/>
                <a:gd name="T9" fmla="*/ 1864 h 12594"/>
                <a:gd name="T10" fmla="*/ 10755 w 12607"/>
                <a:gd name="T11" fmla="*/ 1823 h 12594"/>
                <a:gd name="T12" fmla="*/ 8781 w 12607"/>
                <a:gd name="T13" fmla="*/ 1823 h 12594"/>
                <a:gd name="T14" fmla="*/ 8611 w 12607"/>
                <a:gd name="T15" fmla="*/ 1992 h 12594"/>
                <a:gd name="T16" fmla="*/ 7729 w 12607"/>
                <a:gd name="T17" fmla="*/ 1634 h 12594"/>
                <a:gd name="T18" fmla="*/ 7729 w 12607"/>
                <a:gd name="T19" fmla="*/ 1390 h 12594"/>
                <a:gd name="T20" fmla="*/ 6333 w 12607"/>
                <a:gd name="T21" fmla="*/ 0 h 12594"/>
                <a:gd name="T22" fmla="*/ 6274 w 12607"/>
                <a:gd name="T23" fmla="*/ 0 h 12594"/>
                <a:gd name="T24" fmla="*/ 4878 w 12607"/>
                <a:gd name="T25" fmla="*/ 1390 h 12594"/>
                <a:gd name="T26" fmla="*/ 4878 w 12607"/>
                <a:gd name="T27" fmla="*/ 1652 h 12594"/>
                <a:gd name="T28" fmla="*/ 4033 w 12607"/>
                <a:gd name="T29" fmla="*/ 2003 h 12594"/>
                <a:gd name="T30" fmla="*/ 3852 w 12607"/>
                <a:gd name="T31" fmla="*/ 1823 h 12594"/>
                <a:gd name="T32" fmla="*/ 1878 w 12607"/>
                <a:gd name="T33" fmla="*/ 1823 h 12594"/>
                <a:gd name="T34" fmla="*/ 1837 w 12607"/>
                <a:gd name="T35" fmla="*/ 1864 h 12594"/>
                <a:gd name="T36" fmla="*/ 1837 w 12607"/>
                <a:gd name="T37" fmla="*/ 3830 h 12594"/>
                <a:gd name="T38" fmla="*/ 2012 w 12607"/>
                <a:gd name="T39" fmla="*/ 4004 h 12594"/>
                <a:gd name="T40" fmla="*/ 1650 w 12607"/>
                <a:gd name="T41" fmla="*/ 4855 h 12594"/>
                <a:gd name="T42" fmla="*/ 1396 w 12607"/>
                <a:gd name="T43" fmla="*/ 4855 h 12594"/>
                <a:gd name="T44" fmla="*/ 0 w 12607"/>
                <a:gd name="T45" fmla="*/ 6245 h 12594"/>
                <a:gd name="T46" fmla="*/ 0 w 12607"/>
                <a:gd name="T47" fmla="*/ 6304 h 12594"/>
                <a:gd name="T48" fmla="*/ 1396 w 12607"/>
                <a:gd name="T49" fmla="*/ 7694 h 12594"/>
                <a:gd name="T50" fmla="*/ 1618 w 12607"/>
                <a:gd name="T51" fmla="*/ 7694 h 12594"/>
                <a:gd name="T52" fmla="*/ 1983 w 12607"/>
                <a:gd name="T53" fmla="*/ 8593 h 12594"/>
                <a:gd name="T54" fmla="*/ 1814 w 12607"/>
                <a:gd name="T55" fmla="*/ 8761 h 12594"/>
                <a:gd name="T56" fmla="*/ 1814 w 12607"/>
                <a:gd name="T57" fmla="*/ 10728 h 12594"/>
                <a:gd name="T58" fmla="*/ 1855 w 12607"/>
                <a:gd name="T59" fmla="*/ 10769 h 12594"/>
                <a:gd name="T60" fmla="*/ 3829 w 12607"/>
                <a:gd name="T61" fmla="*/ 10769 h 12594"/>
                <a:gd name="T62" fmla="*/ 3981 w 12607"/>
                <a:gd name="T63" fmla="*/ 10618 h 12594"/>
                <a:gd name="T64" fmla="*/ 4878 w 12607"/>
                <a:gd name="T65" fmla="*/ 10999 h 12594"/>
                <a:gd name="T66" fmla="*/ 4878 w 12607"/>
                <a:gd name="T67" fmla="*/ 11204 h 12594"/>
                <a:gd name="T68" fmla="*/ 6274 w 12607"/>
                <a:gd name="T69" fmla="*/ 12594 h 12594"/>
                <a:gd name="T70" fmla="*/ 6333 w 12607"/>
                <a:gd name="T71" fmla="*/ 12594 h 12594"/>
                <a:gd name="T72" fmla="*/ 7729 w 12607"/>
                <a:gd name="T73" fmla="*/ 11204 h 12594"/>
                <a:gd name="T74" fmla="*/ 7729 w 12607"/>
                <a:gd name="T75" fmla="*/ 11016 h 12594"/>
                <a:gd name="T76" fmla="*/ 8664 w 12607"/>
                <a:gd name="T77" fmla="*/ 10630 h 12594"/>
                <a:gd name="T78" fmla="*/ 8803 w 12607"/>
                <a:gd name="T79" fmla="*/ 10769 h 12594"/>
                <a:gd name="T80" fmla="*/ 10777 w 12607"/>
                <a:gd name="T81" fmla="*/ 10769 h 12594"/>
                <a:gd name="T82" fmla="*/ 10819 w 12607"/>
                <a:gd name="T83" fmla="*/ 10728 h 12594"/>
                <a:gd name="T84" fmla="*/ 10819 w 12607"/>
                <a:gd name="T85" fmla="*/ 8761 h 12594"/>
                <a:gd name="T86" fmla="*/ 10673 w 12607"/>
                <a:gd name="T87" fmla="*/ 8616 h 12594"/>
                <a:gd name="T88" fmla="*/ 11051 w 12607"/>
                <a:gd name="T89" fmla="*/ 7694 h 12594"/>
                <a:gd name="T90" fmla="*/ 11211 w 12607"/>
                <a:gd name="T91" fmla="*/ 7694 h 12594"/>
                <a:gd name="T92" fmla="*/ 12607 w 12607"/>
                <a:gd name="T93" fmla="*/ 6304 h 12594"/>
                <a:gd name="T94" fmla="*/ 12607 w 12607"/>
                <a:gd name="T95" fmla="*/ 6245 h 12594"/>
                <a:gd name="T96" fmla="*/ 11212 w 12607"/>
                <a:gd name="T97" fmla="*/ 4855 h 12594"/>
                <a:gd name="T98" fmla="*/ 6337 w 12607"/>
                <a:gd name="T99" fmla="*/ 8498 h 12594"/>
                <a:gd name="T100" fmla="*/ 4152 w 12607"/>
                <a:gd name="T101" fmla="*/ 6323 h 12594"/>
                <a:gd name="T102" fmla="*/ 6337 w 12607"/>
                <a:gd name="T103" fmla="*/ 4146 h 12594"/>
                <a:gd name="T104" fmla="*/ 8521 w 12607"/>
                <a:gd name="T105" fmla="*/ 6323 h 12594"/>
                <a:gd name="T106" fmla="*/ 6337 w 12607"/>
                <a:gd name="T107" fmla="*/ 8498 h 12594"/>
                <a:gd name="T108" fmla="*/ 6337 w 12607"/>
                <a:gd name="T109" fmla="*/ 8498 h 1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607" h="12594">
                  <a:moveTo>
                    <a:pt x="11212" y="4855"/>
                  </a:moveTo>
                  <a:lnTo>
                    <a:pt x="11019" y="4855"/>
                  </a:lnTo>
                  <a:cubicBezTo>
                    <a:pt x="10923" y="4550"/>
                    <a:pt x="10796" y="4258"/>
                    <a:pt x="10644" y="3981"/>
                  </a:cubicBezTo>
                  <a:lnTo>
                    <a:pt x="10796" y="3830"/>
                  </a:lnTo>
                  <a:cubicBezTo>
                    <a:pt x="11341" y="3287"/>
                    <a:pt x="11341" y="2407"/>
                    <a:pt x="10796" y="1864"/>
                  </a:cubicBezTo>
                  <a:lnTo>
                    <a:pt x="10755" y="1823"/>
                  </a:lnTo>
                  <a:cubicBezTo>
                    <a:pt x="10209" y="1279"/>
                    <a:pt x="9326" y="1279"/>
                    <a:pt x="8781" y="1823"/>
                  </a:cubicBezTo>
                  <a:lnTo>
                    <a:pt x="8611" y="1992"/>
                  </a:lnTo>
                  <a:cubicBezTo>
                    <a:pt x="8332" y="1846"/>
                    <a:pt x="8037" y="1725"/>
                    <a:pt x="7729" y="1634"/>
                  </a:cubicBezTo>
                  <a:lnTo>
                    <a:pt x="7729" y="1390"/>
                  </a:lnTo>
                  <a:cubicBezTo>
                    <a:pt x="7729" y="622"/>
                    <a:pt x="7104" y="0"/>
                    <a:pt x="6333" y="0"/>
                  </a:cubicBezTo>
                  <a:lnTo>
                    <a:pt x="6274" y="0"/>
                  </a:lnTo>
                  <a:cubicBezTo>
                    <a:pt x="5503" y="0"/>
                    <a:pt x="4878" y="622"/>
                    <a:pt x="4878" y="1390"/>
                  </a:cubicBezTo>
                  <a:lnTo>
                    <a:pt x="4878" y="1652"/>
                  </a:lnTo>
                  <a:cubicBezTo>
                    <a:pt x="4584" y="1742"/>
                    <a:pt x="4301" y="1861"/>
                    <a:pt x="4033" y="2003"/>
                  </a:cubicBezTo>
                  <a:lnTo>
                    <a:pt x="3852" y="1823"/>
                  </a:lnTo>
                  <a:cubicBezTo>
                    <a:pt x="3307" y="1280"/>
                    <a:pt x="2423" y="1280"/>
                    <a:pt x="1878" y="1823"/>
                  </a:cubicBezTo>
                  <a:lnTo>
                    <a:pt x="1837" y="1864"/>
                  </a:lnTo>
                  <a:cubicBezTo>
                    <a:pt x="1292" y="2407"/>
                    <a:pt x="1292" y="3287"/>
                    <a:pt x="1837" y="3830"/>
                  </a:cubicBezTo>
                  <a:lnTo>
                    <a:pt x="2012" y="4004"/>
                  </a:lnTo>
                  <a:cubicBezTo>
                    <a:pt x="1865" y="4274"/>
                    <a:pt x="1743" y="4558"/>
                    <a:pt x="1650" y="4855"/>
                  </a:cubicBezTo>
                  <a:lnTo>
                    <a:pt x="1396" y="4855"/>
                  </a:lnTo>
                  <a:cubicBezTo>
                    <a:pt x="625" y="4855"/>
                    <a:pt x="0" y="5478"/>
                    <a:pt x="0" y="6245"/>
                  </a:cubicBezTo>
                  <a:lnTo>
                    <a:pt x="0" y="6304"/>
                  </a:lnTo>
                  <a:cubicBezTo>
                    <a:pt x="0" y="7072"/>
                    <a:pt x="625" y="7694"/>
                    <a:pt x="1396" y="7694"/>
                  </a:cubicBezTo>
                  <a:lnTo>
                    <a:pt x="1618" y="7694"/>
                  </a:lnTo>
                  <a:cubicBezTo>
                    <a:pt x="1710" y="8008"/>
                    <a:pt x="1833" y="8308"/>
                    <a:pt x="1983" y="8593"/>
                  </a:cubicBezTo>
                  <a:lnTo>
                    <a:pt x="1814" y="8761"/>
                  </a:lnTo>
                  <a:cubicBezTo>
                    <a:pt x="1269" y="9304"/>
                    <a:pt x="1269" y="10185"/>
                    <a:pt x="1814" y="10728"/>
                  </a:cubicBezTo>
                  <a:lnTo>
                    <a:pt x="1855" y="10769"/>
                  </a:lnTo>
                  <a:cubicBezTo>
                    <a:pt x="2400" y="11312"/>
                    <a:pt x="3284" y="11312"/>
                    <a:pt x="3829" y="10769"/>
                  </a:cubicBezTo>
                  <a:lnTo>
                    <a:pt x="3981" y="10618"/>
                  </a:lnTo>
                  <a:cubicBezTo>
                    <a:pt x="4264" y="10773"/>
                    <a:pt x="4564" y="10902"/>
                    <a:pt x="4878" y="10999"/>
                  </a:cubicBezTo>
                  <a:lnTo>
                    <a:pt x="4878" y="11204"/>
                  </a:lnTo>
                  <a:cubicBezTo>
                    <a:pt x="4878" y="11972"/>
                    <a:pt x="5503" y="12594"/>
                    <a:pt x="6274" y="12594"/>
                  </a:cubicBezTo>
                  <a:lnTo>
                    <a:pt x="6333" y="12594"/>
                  </a:lnTo>
                  <a:cubicBezTo>
                    <a:pt x="7104" y="12594"/>
                    <a:pt x="7729" y="11972"/>
                    <a:pt x="7729" y="11204"/>
                  </a:cubicBezTo>
                  <a:lnTo>
                    <a:pt x="7729" y="11016"/>
                  </a:lnTo>
                  <a:cubicBezTo>
                    <a:pt x="8056" y="10920"/>
                    <a:pt x="8368" y="10788"/>
                    <a:pt x="8664" y="10630"/>
                  </a:cubicBezTo>
                  <a:lnTo>
                    <a:pt x="8803" y="10769"/>
                  </a:lnTo>
                  <a:cubicBezTo>
                    <a:pt x="9348" y="11312"/>
                    <a:pt x="10233" y="11312"/>
                    <a:pt x="10777" y="10769"/>
                  </a:cubicBezTo>
                  <a:lnTo>
                    <a:pt x="10819" y="10728"/>
                  </a:lnTo>
                  <a:cubicBezTo>
                    <a:pt x="11364" y="10185"/>
                    <a:pt x="11364" y="9304"/>
                    <a:pt x="10819" y="8761"/>
                  </a:cubicBezTo>
                  <a:lnTo>
                    <a:pt x="10673" y="8616"/>
                  </a:lnTo>
                  <a:cubicBezTo>
                    <a:pt x="10828" y="8324"/>
                    <a:pt x="10956" y="8017"/>
                    <a:pt x="11051" y="7694"/>
                  </a:cubicBezTo>
                  <a:lnTo>
                    <a:pt x="11211" y="7694"/>
                  </a:lnTo>
                  <a:cubicBezTo>
                    <a:pt x="11982" y="7694"/>
                    <a:pt x="12607" y="7071"/>
                    <a:pt x="12607" y="6304"/>
                  </a:cubicBezTo>
                  <a:lnTo>
                    <a:pt x="12607" y="6245"/>
                  </a:lnTo>
                  <a:cubicBezTo>
                    <a:pt x="12607" y="5477"/>
                    <a:pt x="11982" y="4855"/>
                    <a:pt x="11212" y="4855"/>
                  </a:cubicBezTo>
                  <a:close/>
                  <a:moveTo>
                    <a:pt x="6337" y="8498"/>
                  </a:moveTo>
                  <a:cubicBezTo>
                    <a:pt x="5130" y="8498"/>
                    <a:pt x="4152" y="7524"/>
                    <a:pt x="4152" y="6323"/>
                  </a:cubicBezTo>
                  <a:cubicBezTo>
                    <a:pt x="4152" y="5120"/>
                    <a:pt x="5130" y="4146"/>
                    <a:pt x="6337" y="4146"/>
                  </a:cubicBezTo>
                  <a:cubicBezTo>
                    <a:pt x="7544" y="4146"/>
                    <a:pt x="8521" y="5120"/>
                    <a:pt x="8521" y="6323"/>
                  </a:cubicBezTo>
                  <a:cubicBezTo>
                    <a:pt x="8521" y="7524"/>
                    <a:pt x="7544" y="8498"/>
                    <a:pt x="6337" y="8498"/>
                  </a:cubicBezTo>
                  <a:close/>
                  <a:moveTo>
                    <a:pt x="6337" y="8498"/>
                  </a:move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9" name="Pentagon 12"/>
            <p:cNvSpPr/>
            <p:nvPr/>
          </p:nvSpPr>
          <p:spPr>
            <a:xfrm rot="5400000">
              <a:off x="14286" y="2754"/>
              <a:ext cx="3362" cy="2243"/>
            </a:xfrm>
            <a:prstGeom prst="homePlate">
              <a:avLst/>
            </a:prstGeom>
            <a:solidFill>
              <a:srgbClr val="BF8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60" name="Rectangle 13"/>
            <p:cNvSpPr/>
            <p:nvPr/>
          </p:nvSpPr>
          <p:spPr>
            <a:xfrm>
              <a:off x="14788" y="2684"/>
              <a:ext cx="2357" cy="914"/>
            </a:xfrm>
            <a:prstGeom prst="rect">
              <a:avLst/>
            </a:prstGeom>
            <a:solidFill>
              <a:srgbClr val="FCF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61" name="Shape 31318"/>
            <p:cNvSpPr/>
            <p:nvPr/>
          </p:nvSpPr>
          <p:spPr>
            <a:xfrm>
              <a:off x="15671" y="2910"/>
              <a:ext cx="593" cy="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3500" cap="all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lang="en-US" altLang="zh-CN" sz="2000" dirty="0" smtClean="0">
                  <a:solidFill>
                    <a:srgbClr val="8E5F3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rPr>
                <a:t>04</a:t>
              </a:r>
              <a:endParaRPr sz="2000" dirty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65" name="iconfont-1191-866883"/>
            <p:cNvSpPr>
              <a:spLocks noChangeAspect="1"/>
            </p:cNvSpPr>
            <p:nvPr/>
          </p:nvSpPr>
          <p:spPr bwMode="auto">
            <a:xfrm>
              <a:off x="15569" y="3946"/>
              <a:ext cx="660" cy="654"/>
            </a:xfrm>
            <a:custGeom>
              <a:avLst/>
              <a:gdLst>
                <a:gd name="T0" fmla="*/ 2709 w 7873"/>
                <a:gd name="T1" fmla="*/ 1592 h 7791"/>
                <a:gd name="T2" fmla="*/ 5329 w 7873"/>
                <a:gd name="T3" fmla="*/ 1624 h 7791"/>
                <a:gd name="T4" fmla="*/ 5782 w 7873"/>
                <a:gd name="T5" fmla="*/ 969 h 7791"/>
                <a:gd name="T6" fmla="*/ 5477 w 7873"/>
                <a:gd name="T7" fmla="*/ 432 h 7791"/>
                <a:gd name="T8" fmla="*/ 4004 w 7873"/>
                <a:gd name="T9" fmla="*/ 13 h 7791"/>
                <a:gd name="T10" fmla="*/ 2709 w 7873"/>
                <a:gd name="T11" fmla="*/ 368 h 7791"/>
                <a:gd name="T12" fmla="*/ 2352 w 7873"/>
                <a:gd name="T13" fmla="*/ 840 h 7791"/>
                <a:gd name="T14" fmla="*/ 2709 w 7873"/>
                <a:gd name="T15" fmla="*/ 1592 h 7791"/>
                <a:gd name="T16" fmla="*/ 2699 w 7873"/>
                <a:gd name="T17" fmla="*/ 2258 h 7791"/>
                <a:gd name="T18" fmla="*/ 3046 w 7873"/>
                <a:gd name="T19" fmla="*/ 2376 h 7791"/>
                <a:gd name="T20" fmla="*/ 3351 w 7873"/>
                <a:gd name="T21" fmla="*/ 2537 h 7791"/>
                <a:gd name="T22" fmla="*/ 4656 w 7873"/>
                <a:gd name="T23" fmla="*/ 2570 h 7791"/>
                <a:gd name="T24" fmla="*/ 5624 w 7873"/>
                <a:gd name="T25" fmla="*/ 2076 h 7791"/>
                <a:gd name="T26" fmla="*/ 5782 w 7873"/>
                <a:gd name="T27" fmla="*/ 1335 h 7791"/>
                <a:gd name="T28" fmla="*/ 5698 w 7873"/>
                <a:gd name="T29" fmla="*/ 1592 h 7791"/>
                <a:gd name="T30" fmla="*/ 2331 w 7873"/>
                <a:gd name="T31" fmla="*/ 1335 h 7791"/>
                <a:gd name="T32" fmla="*/ 2699 w 7873"/>
                <a:gd name="T33" fmla="*/ 2258 h 7791"/>
                <a:gd name="T34" fmla="*/ 3730 w 7873"/>
                <a:gd name="T35" fmla="*/ 2903 h 7791"/>
                <a:gd name="T36" fmla="*/ 3888 w 7873"/>
                <a:gd name="T37" fmla="*/ 3300 h 7791"/>
                <a:gd name="T38" fmla="*/ 4414 w 7873"/>
                <a:gd name="T39" fmla="*/ 3128 h 7791"/>
                <a:gd name="T40" fmla="*/ 5519 w 7873"/>
                <a:gd name="T41" fmla="*/ 2849 h 7791"/>
                <a:gd name="T42" fmla="*/ 5782 w 7873"/>
                <a:gd name="T43" fmla="*/ 2011 h 7791"/>
                <a:gd name="T44" fmla="*/ 5761 w 7873"/>
                <a:gd name="T45" fmla="*/ 2140 h 7791"/>
                <a:gd name="T46" fmla="*/ 3730 w 7873"/>
                <a:gd name="T47" fmla="*/ 2903 h 7791"/>
                <a:gd name="T48" fmla="*/ 3330 w 7873"/>
                <a:gd name="T49" fmla="*/ 2967 h 7791"/>
                <a:gd name="T50" fmla="*/ 1752 w 7873"/>
                <a:gd name="T51" fmla="*/ 2494 h 7791"/>
                <a:gd name="T52" fmla="*/ 742 w 7873"/>
                <a:gd name="T53" fmla="*/ 2709 h 7791"/>
                <a:gd name="T54" fmla="*/ 152 w 7873"/>
                <a:gd name="T55" fmla="*/ 3644 h 7791"/>
                <a:gd name="T56" fmla="*/ 1815 w 7873"/>
                <a:gd name="T57" fmla="*/ 4428 h 7791"/>
                <a:gd name="T58" fmla="*/ 3530 w 7873"/>
                <a:gd name="T59" fmla="*/ 3687 h 7791"/>
                <a:gd name="T60" fmla="*/ 3330 w 7873"/>
                <a:gd name="T61" fmla="*/ 2967 h 7791"/>
                <a:gd name="T62" fmla="*/ 3236 w 7873"/>
                <a:gd name="T63" fmla="*/ 4267 h 7791"/>
                <a:gd name="T64" fmla="*/ 100 w 7873"/>
                <a:gd name="T65" fmla="*/ 3837 h 7791"/>
                <a:gd name="T66" fmla="*/ 289 w 7873"/>
                <a:gd name="T67" fmla="*/ 4567 h 7791"/>
                <a:gd name="T68" fmla="*/ 3036 w 7873"/>
                <a:gd name="T69" fmla="*/ 4825 h 7791"/>
                <a:gd name="T70" fmla="*/ 3288 w 7873"/>
                <a:gd name="T71" fmla="*/ 4234 h 7791"/>
                <a:gd name="T72" fmla="*/ 3236 w 7873"/>
                <a:gd name="T73" fmla="*/ 4267 h 7791"/>
                <a:gd name="T74" fmla="*/ 7676 w 7873"/>
                <a:gd name="T75" fmla="*/ 4686 h 7791"/>
                <a:gd name="T76" fmla="*/ 5708 w 7873"/>
                <a:gd name="T77" fmla="*/ 3407 h 7791"/>
                <a:gd name="T78" fmla="*/ 4193 w 7873"/>
                <a:gd name="T79" fmla="*/ 4063 h 7791"/>
                <a:gd name="T80" fmla="*/ 3572 w 7873"/>
                <a:gd name="T81" fmla="*/ 5620 h 7791"/>
                <a:gd name="T82" fmla="*/ 4214 w 7873"/>
                <a:gd name="T83" fmla="*/ 7145 h 7791"/>
                <a:gd name="T84" fmla="*/ 5740 w 7873"/>
                <a:gd name="T85" fmla="*/ 7779 h 7791"/>
                <a:gd name="T86" fmla="*/ 7245 w 7873"/>
                <a:gd name="T87" fmla="*/ 7134 h 7791"/>
                <a:gd name="T88" fmla="*/ 7866 w 7873"/>
                <a:gd name="T89" fmla="*/ 5577 h 7791"/>
                <a:gd name="T90" fmla="*/ 7676 w 7873"/>
                <a:gd name="T91" fmla="*/ 4686 h 7791"/>
                <a:gd name="T92" fmla="*/ 5719 w 7873"/>
                <a:gd name="T93" fmla="*/ 6286 h 7791"/>
                <a:gd name="T94" fmla="*/ 4267 w 7873"/>
                <a:gd name="T95" fmla="*/ 5953 h 7791"/>
                <a:gd name="T96" fmla="*/ 4330 w 7873"/>
                <a:gd name="T97" fmla="*/ 5556 h 7791"/>
                <a:gd name="T98" fmla="*/ 5603 w 7873"/>
                <a:gd name="T99" fmla="*/ 5867 h 7791"/>
                <a:gd name="T100" fmla="*/ 6908 w 7873"/>
                <a:gd name="T101" fmla="*/ 3977 h 7791"/>
                <a:gd name="T102" fmla="*/ 7255 w 7873"/>
                <a:gd name="T103" fmla="*/ 4535 h 7791"/>
                <a:gd name="T104" fmla="*/ 5719 w 7873"/>
                <a:gd name="T105" fmla="*/ 6286 h 7791"/>
                <a:gd name="T106" fmla="*/ 121 w 7873"/>
                <a:gd name="T107" fmla="*/ 4492 h 7791"/>
                <a:gd name="T108" fmla="*/ 152 w 7873"/>
                <a:gd name="T109" fmla="*/ 5008 h 7791"/>
                <a:gd name="T110" fmla="*/ 1310 w 7873"/>
                <a:gd name="T111" fmla="*/ 5738 h 7791"/>
                <a:gd name="T112" fmla="*/ 2930 w 7873"/>
                <a:gd name="T113" fmla="*/ 5566 h 7791"/>
                <a:gd name="T114" fmla="*/ 2962 w 7873"/>
                <a:gd name="T115" fmla="*/ 5169 h 7791"/>
                <a:gd name="T116" fmla="*/ 121 w 7873"/>
                <a:gd name="T117" fmla="*/ 4492 h 7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73" h="7791">
                  <a:moveTo>
                    <a:pt x="2709" y="1592"/>
                  </a:moveTo>
                  <a:cubicBezTo>
                    <a:pt x="3377" y="2060"/>
                    <a:pt x="4681" y="2036"/>
                    <a:pt x="5329" y="1624"/>
                  </a:cubicBezTo>
                  <a:cubicBezTo>
                    <a:pt x="5545" y="1487"/>
                    <a:pt x="5785" y="1286"/>
                    <a:pt x="5782" y="969"/>
                  </a:cubicBezTo>
                  <a:cubicBezTo>
                    <a:pt x="5780" y="712"/>
                    <a:pt x="5610" y="541"/>
                    <a:pt x="5477" y="432"/>
                  </a:cubicBezTo>
                  <a:cubicBezTo>
                    <a:pt x="5134" y="153"/>
                    <a:pt x="4575" y="0"/>
                    <a:pt x="4004" y="13"/>
                  </a:cubicBezTo>
                  <a:cubicBezTo>
                    <a:pt x="3452" y="27"/>
                    <a:pt x="3028" y="142"/>
                    <a:pt x="2709" y="368"/>
                  </a:cubicBezTo>
                  <a:cubicBezTo>
                    <a:pt x="2579" y="460"/>
                    <a:pt x="2397" y="651"/>
                    <a:pt x="2352" y="840"/>
                  </a:cubicBezTo>
                  <a:cubicBezTo>
                    <a:pt x="2268" y="1188"/>
                    <a:pt x="2508" y="1452"/>
                    <a:pt x="2709" y="1592"/>
                  </a:cubicBezTo>
                  <a:close/>
                  <a:moveTo>
                    <a:pt x="2699" y="2258"/>
                  </a:moveTo>
                  <a:cubicBezTo>
                    <a:pt x="2797" y="2310"/>
                    <a:pt x="2931" y="2327"/>
                    <a:pt x="3046" y="2376"/>
                  </a:cubicBezTo>
                  <a:cubicBezTo>
                    <a:pt x="3149" y="2421"/>
                    <a:pt x="3244" y="2499"/>
                    <a:pt x="3351" y="2537"/>
                  </a:cubicBezTo>
                  <a:cubicBezTo>
                    <a:pt x="3702" y="2664"/>
                    <a:pt x="4247" y="2653"/>
                    <a:pt x="4656" y="2570"/>
                  </a:cubicBezTo>
                  <a:cubicBezTo>
                    <a:pt x="5060" y="2487"/>
                    <a:pt x="5429" y="2312"/>
                    <a:pt x="5624" y="2076"/>
                  </a:cubicBezTo>
                  <a:cubicBezTo>
                    <a:pt x="5764" y="1906"/>
                    <a:pt x="5830" y="1635"/>
                    <a:pt x="5782" y="1335"/>
                  </a:cubicBezTo>
                  <a:cubicBezTo>
                    <a:pt x="5772" y="1424"/>
                    <a:pt x="5742" y="1519"/>
                    <a:pt x="5698" y="1592"/>
                  </a:cubicBezTo>
                  <a:cubicBezTo>
                    <a:pt x="5156" y="2500"/>
                    <a:pt x="2595" y="2483"/>
                    <a:pt x="2331" y="1335"/>
                  </a:cubicBezTo>
                  <a:cubicBezTo>
                    <a:pt x="2289" y="1782"/>
                    <a:pt x="2428" y="2114"/>
                    <a:pt x="2699" y="2258"/>
                  </a:cubicBezTo>
                  <a:close/>
                  <a:moveTo>
                    <a:pt x="3730" y="2903"/>
                  </a:moveTo>
                  <a:cubicBezTo>
                    <a:pt x="3794" y="3024"/>
                    <a:pt x="3869" y="3133"/>
                    <a:pt x="3888" y="3300"/>
                  </a:cubicBezTo>
                  <a:cubicBezTo>
                    <a:pt x="4160" y="3343"/>
                    <a:pt x="4254" y="3211"/>
                    <a:pt x="4414" y="3128"/>
                  </a:cubicBezTo>
                  <a:cubicBezTo>
                    <a:pt x="4739" y="2959"/>
                    <a:pt x="5059" y="2880"/>
                    <a:pt x="5519" y="2849"/>
                  </a:cubicBezTo>
                  <a:cubicBezTo>
                    <a:pt x="5727" y="2700"/>
                    <a:pt x="5840" y="2396"/>
                    <a:pt x="5782" y="2011"/>
                  </a:cubicBezTo>
                  <a:cubicBezTo>
                    <a:pt x="5775" y="2060"/>
                    <a:pt x="5774" y="2105"/>
                    <a:pt x="5761" y="2140"/>
                  </a:cubicBezTo>
                  <a:cubicBezTo>
                    <a:pt x="5540" y="2743"/>
                    <a:pt x="4538" y="2972"/>
                    <a:pt x="3730" y="2903"/>
                  </a:cubicBezTo>
                  <a:close/>
                  <a:moveTo>
                    <a:pt x="3330" y="2967"/>
                  </a:moveTo>
                  <a:cubicBezTo>
                    <a:pt x="2977" y="2629"/>
                    <a:pt x="2385" y="2464"/>
                    <a:pt x="1752" y="2494"/>
                  </a:cubicBezTo>
                  <a:cubicBezTo>
                    <a:pt x="1329" y="2515"/>
                    <a:pt x="1030" y="2573"/>
                    <a:pt x="742" y="2709"/>
                  </a:cubicBezTo>
                  <a:cubicBezTo>
                    <a:pt x="435" y="2855"/>
                    <a:pt x="0" y="3158"/>
                    <a:pt x="152" y="3644"/>
                  </a:cubicBezTo>
                  <a:cubicBezTo>
                    <a:pt x="317" y="4167"/>
                    <a:pt x="1145" y="4424"/>
                    <a:pt x="1815" y="4428"/>
                  </a:cubicBezTo>
                  <a:cubicBezTo>
                    <a:pt x="2518" y="4432"/>
                    <a:pt x="3327" y="4194"/>
                    <a:pt x="3530" y="3687"/>
                  </a:cubicBezTo>
                  <a:cubicBezTo>
                    <a:pt x="3654" y="3377"/>
                    <a:pt x="3498" y="3127"/>
                    <a:pt x="3330" y="2967"/>
                  </a:cubicBezTo>
                  <a:close/>
                  <a:moveTo>
                    <a:pt x="3236" y="4267"/>
                  </a:moveTo>
                  <a:cubicBezTo>
                    <a:pt x="2479" y="4956"/>
                    <a:pt x="393" y="4883"/>
                    <a:pt x="100" y="3837"/>
                  </a:cubicBezTo>
                  <a:cubicBezTo>
                    <a:pt x="89" y="4158"/>
                    <a:pt x="149" y="4405"/>
                    <a:pt x="289" y="4567"/>
                  </a:cubicBezTo>
                  <a:cubicBezTo>
                    <a:pt x="809" y="5172"/>
                    <a:pt x="2306" y="5269"/>
                    <a:pt x="3036" y="4825"/>
                  </a:cubicBezTo>
                  <a:cubicBezTo>
                    <a:pt x="3102" y="4610"/>
                    <a:pt x="3176" y="4403"/>
                    <a:pt x="3288" y="4234"/>
                  </a:cubicBezTo>
                  <a:cubicBezTo>
                    <a:pt x="3260" y="4206"/>
                    <a:pt x="3247" y="4256"/>
                    <a:pt x="3236" y="4267"/>
                  </a:cubicBezTo>
                  <a:close/>
                  <a:moveTo>
                    <a:pt x="7676" y="4686"/>
                  </a:moveTo>
                  <a:cubicBezTo>
                    <a:pt x="7360" y="3976"/>
                    <a:pt x="6678" y="3405"/>
                    <a:pt x="5708" y="3407"/>
                  </a:cubicBezTo>
                  <a:cubicBezTo>
                    <a:pt x="5002" y="3409"/>
                    <a:pt x="4538" y="3710"/>
                    <a:pt x="4193" y="4063"/>
                  </a:cubicBezTo>
                  <a:cubicBezTo>
                    <a:pt x="3851" y="4412"/>
                    <a:pt x="3559" y="4942"/>
                    <a:pt x="3572" y="5620"/>
                  </a:cubicBezTo>
                  <a:cubicBezTo>
                    <a:pt x="3585" y="6291"/>
                    <a:pt x="3852" y="6780"/>
                    <a:pt x="4214" y="7145"/>
                  </a:cubicBezTo>
                  <a:cubicBezTo>
                    <a:pt x="4572" y="7506"/>
                    <a:pt x="5098" y="7791"/>
                    <a:pt x="5740" y="7779"/>
                  </a:cubicBezTo>
                  <a:cubicBezTo>
                    <a:pt x="6380" y="7767"/>
                    <a:pt x="6891" y="7500"/>
                    <a:pt x="7245" y="7134"/>
                  </a:cubicBezTo>
                  <a:cubicBezTo>
                    <a:pt x="7592" y="6776"/>
                    <a:pt x="7873" y="6254"/>
                    <a:pt x="7866" y="5577"/>
                  </a:cubicBezTo>
                  <a:cubicBezTo>
                    <a:pt x="7862" y="5260"/>
                    <a:pt x="7791" y="4942"/>
                    <a:pt x="7676" y="4686"/>
                  </a:cubicBezTo>
                  <a:close/>
                  <a:moveTo>
                    <a:pt x="5719" y="6286"/>
                  </a:moveTo>
                  <a:cubicBezTo>
                    <a:pt x="5246" y="6164"/>
                    <a:pt x="4746" y="6069"/>
                    <a:pt x="4267" y="5953"/>
                  </a:cubicBezTo>
                  <a:cubicBezTo>
                    <a:pt x="4280" y="5812"/>
                    <a:pt x="4304" y="5683"/>
                    <a:pt x="4330" y="5556"/>
                  </a:cubicBezTo>
                  <a:cubicBezTo>
                    <a:pt x="4751" y="5663"/>
                    <a:pt x="5186" y="5756"/>
                    <a:pt x="5603" y="5867"/>
                  </a:cubicBezTo>
                  <a:cubicBezTo>
                    <a:pt x="6042" y="5241"/>
                    <a:pt x="6475" y="4609"/>
                    <a:pt x="6908" y="3977"/>
                  </a:cubicBezTo>
                  <a:cubicBezTo>
                    <a:pt x="7035" y="4151"/>
                    <a:pt x="7136" y="4353"/>
                    <a:pt x="7255" y="4535"/>
                  </a:cubicBezTo>
                  <a:cubicBezTo>
                    <a:pt x="6754" y="5129"/>
                    <a:pt x="6248" y="5720"/>
                    <a:pt x="5719" y="6286"/>
                  </a:cubicBezTo>
                  <a:close/>
                  <a:moveTo>
                    <a:pt x="121" y="4492"/>
                  </a:moveTo>
                  <a:cubicBezTo>
                    <a:pt x="128" y="4663"/>
                    <a:pt x="104" y="4863"/>
                    <a:pt x="152" y="5008"/>
                  </a:cubicBezTo>
                  <a:cubicBezTo>
                    <a:pt x="286" y="5405"/>
                    <a:pt x="816" y="5648"/>
                    <a:pt x="1310" y="5738"/>
                  </a:cubicBezTo>
                  <a:cubicBezTo>
                    <a:pt x="1869" y="5840"/>
                    <a:pt x="2512" y="5761"/>
                    <a:pt x="2930" y="5566"/>
                  </a:cubicBezTo>
                  <a:cubicBezTo>
                    <a:pt x="2928" y="5421"/>
                    <a:pt x="2946" y="5296"/>
                    <a:pt x="2962" y="5169"/>
                  </a:cubicBezTo>
                  <a:cubicBezTo>
                    <a:pt x="2038" y="5580"/>
                    <a:pt x="359" y="5455"/>
                    <a:pt x="121" y="44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4" name="Pentagon 12"/>
            <p:cNvSpPr/>
            <p:nvPr/>
          </p:nvSpPr>
          <p:spPr>
            <a:xfrm rot="5400000">
              <a:off x="10020" y="2754"/>
              <a:ext cx="3362" cy="2243"/>
            </a:xfrm>
            <a:prstGeom prst="homePlate">
              <a:avLst/>
            </a:prstGeom>
            <a:solidFill>
              <a:srgbClr val="6E7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55" name="Rectangle 13"/>
            <p:cNvSpPr/>
            <p:nvPr/>
          </p:nvSpPr>
          <p:spPr>
            <a:xfrm>
              <a:off x="10522" y="2684"/>
              <a:ext cx="2357" cy="914"/>
            </a:xfrm>
            <a:prstGeom prst="rect">
              <a:avLst/>
            </a:prstGeom>
            <a:solidFill>
              <a:srgbClr val="FCF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56" name="Shape 31318"/>
            <p:cNvSpPr/>
            <p:nvPr/>
          </p:nvSpPr>
          <p:spPr>
            <a:xfrm>
              <a:off x="11404" y="2910"/>
              <a:ext cx="593" cy="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3500" cap="all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lang="en-US" altLang="zh-CN" sz="2000" dirty="0" smtClean="0">
                  <a:solidFill>
                    <a:srgbClr val="8E5F3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rPr>
                <a:t>03</a:t>
              </a:r>
              <a:endParaRPr sz="2000" dirty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66" name="iconfont-1187-868307"/>
            <p:cNvSpPr>
              <a:spLocks noChangeAspect="1"/>
            </p:cNvSpPr>
            <p:nvPr/>
          </p:nvSpPr>
          <p:spPr bwMode="auto">
            <a:xfrm>
              <a:off x="11377" y="3976"/>
              <a:ext cx="626" cy="613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35" name="组合 34"/>
          <p:cNvGrpSpPr/>
          <p:nvPr/>
        </p:nvGrpSpPr>
        <p:grpSpPr>
          <a:xfrm flipH="1">
            <a:off x="-340472" y="-144689"/>
            <a:ext cx="2408758" cy="1505826"/>
            <a:chOff x="7038770" y="-365410"/>
            <a:chExt cx="6016113" cy="3760949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24" t="34665"/>
            <a:stretch>
              <a:fillRect/>
            </a:stretch>
          </p:blipFill>
          <p:spPr>
            <a:xfrm rot="6933091">
              <a:off x="9928096" y="268752"/>
              <a:ext cx="3299371" cy="2954203"/>
            </a:xfrm>
            <a:custGeom>
              <a:avLst/>
              <a:gdLst>
                <a:gd name="connsiteX0" fmla="*/ 4024197 w 4024197"/>
                <a:gd name="connsiteY0" fmla="*/ 0 h 3603200"/>
                <a:gd name="connsiteX1" fmla="*/ 4024197 w 4024197"/>
                <a:gd name="connsiteY1" fmla="*/ 3146150 h 3603200"/>
                <a:gd name="connsiteX2" fmla="*/ 3068185 w 4024197"/>
                <a:gd name="connsiteY2" fmla="*/ 3603200 h 3603200"/>
                <a:gd name="connsiteX3" fmla="*/ 802846 w 4024197"/>
                <a:gd name="connsiteY3" fmla="*/ 3603200 h 3603200"/>
                <a:gd name="connsiteX4" fmla="*/ 0 w 4024197"/>
                <a:gd name="connsiteY4" fmla="*/ 1923886 h 36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4197" h="3603200">
                  <a:moveTo>
                    <a:pt x="4024197" y="0"/>
                  </a:moveTo>
                  <a:lnTo>
                    <a:pt x="4024197" y="3146150"/>
                  </a:lnTo>
                  <a:lnTo>
                    <a:pt x="3068185" y="3603200"/>
                  </a:lnTo>
                  <a:lnTo>
                    <a:pt x="802846" y="3603200"/>
                  </a:lnTo>
                  <a:lnTo>
                    <a:pt x="0" y="1923886"/>
                  </a:lnTo>
                  <a:close/>
                </a:path>
              </a:pathLst>
            </a:cu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" t="39412" r="4619"/>
            <a:stretch>
              <a:fillRect/>
            </a:stretch>
          </p:blipFill>
          <p:spPr>
            <a:xfrm rot="522603">
              <a:off x="7038770" y="-365410"/>
              <a:ext cx="5398665" cy="2739553"/>
            </a:xfrm>
            <a:custGeom>
              <a:avLst/>
              <a:gdLst>
                <a:gd name="connsiteX0" fmla="*/ 6584677 w 6584677"/>
                <a:gd name="connsiteY0" fmla="*/ 3341395 h 3341395"/>
                <a:gd name="connsiteX1" fmla="*/ 369373 w 6584677"/>
                <a:gd name="connsiteY1" fmla="*/ 3341395 h 3341395"/>
                <a:gd name="connsiteX2" fmla="*/ 0 w 6584677"/>
                <a:gd name="connsiteY2" fmla="*/ 930355 h 3341395"/>
                <a:gd name="connsiteX3" fmla="*/ 6072772 w 6584677"/>
                <a:gd name="connsiteY3" fmla="*/ 0 h 334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4677" h="3341395">
                  <a:moveTo>
                    <a:pt x="6584677" y="3341395"/>
                  </a:moveTo>
                  <a:lnTo>
                    <a:pt x="369373" y="3341395"/>
                  </a:lnTo>
                  <a:lnTo>
                    <a:pt x="0" y="930355"/>
                  </a:lnTo>
                  <a:lnTo>
                    <a:pt x="6072772" y="0"/>
                  </a:lnTo>
                  <a:close/>
                </a:path>
              </a:pathLst>
            </a:cu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3284">
              <a:off x="7768591" y="372532"/>
              <a:ext cx="3212608" cy="2327058"/>
            </a:xfrm>
            <a:prstGeom prst="rect">
              <a:avLst/>
            </a:prstGeom>
          </p:spPr>
        </p:pic>
      </p:grpSp>
      <p:sp>
        <p:nvSpPr>
          <p:cNvPr id="72" name="PA_文本框 2"/>
          <p:cNvSpPr txBox="1"/>
          <p:nvPr>
            <p:custDataLst>
              <p:tags r:id="rId4"/>
            </p:custDataLst>
          </p:nvPr>
        </p:nvSpPr>
        <p:spPr>
          <a:xfrm>
            <a:off x="768350" y="416560"/>
            <a:ext cx="446722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r>
              <a:rPr lang="zh-CN" altLang="en-US" sz="3200" dirty="0" smtClean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设计模式与架构层次</a:t>
            </a:r>
            <a:endParaRPr lang="en-US" altLang="zh-CN" sz="3200" dirty="0" smtClean="0">
              <a:solidFill>
                <a:srgbClr val="8E5F30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579870" y="3701415"/>
            <a:ext cx="168529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altLang="en-US" sz="2000" b="1" dirty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前端技术方案</a:t>
            </a:r>
            <a:endParaRPr lang="zh-CN" altLang="en-US" sz="2000" b="1" dirty="0">
              <a:solidFill>
                <a:srgbClr val="8E5F30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4" name="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216650" y="4176395"/>
            <a:ext cx="2696210" cy="147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小程序</a:t>
            </a:r>
            <a:endParaRPr lang="zh-CN" altLang="en-US" sz="1600" dirty="0">
              <a:solidFill>
                <a:srgbClr val="8E5F30"/>
              </a:solidFill>
              <a:latin typeface="微软雅黑" panose="020B0503020204020204" charset="-122"/>
              <a:cs typeface="+mn-ea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      </a:t>
            </a:r>
            <a:r>
              <a:rPr sz="1600" b="1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微信开发者工具</a:t>
            </a:r>
            <a:r>
              <a:rPr lang="en-US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  </a:t>
            </a:r>
            <a:r>
              <a:rPr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MINA</a:t>
            </a:r>
            <a:endParaRPr sz="1600" dirty="0">
              <a:solidFill>
                <a:srgbClr val="8E5F30"/>
              </a:solidFill>
              <a:latin typeface="微软雅黑" panose="020B0503020204020204" charset="-122"/>
              <a:cs typeface="+mn-ea"/>
              <a:sym typeface="+mn-lt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后台管理系统</a:t>
            </a:r>
            <a:endParaRPr lang="zh-CN" altLang="en-US" sz="1600" dirty="0">
              <a:solidFill>
                <a:srgbClr val="8E5F30"/>
              </a:solidFill>
              <a:latin typeface="微软雅黑" panose="020B0503020204020204" charset="-122"/>
              <a:cs typeface="+mn-ea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      </a:t>
            </a:r>
            <a:r>
              <a:rPr sz="1600" b="1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Vue.js</a:t>
            </a:r>
            <a:r>
              <a:rPr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，Element-UI</a:t>
            </a:r>
            <a:endParaRPr lang="zh-CN" sz="1600" dirty="0">
              <a:solidFill>
                <a:srgbClr val="8E5F30"/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269095" y="3685540"/>
            <a:ext cx="168529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altLang="en-US" sz="2000" b="1" dirty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后端技术方案</a:t>
            </a:r>
            <a:endParaRPr lang="zh-CN" altLang="en-US" sz="2000" b="1" dirty="0">
              <a:solidFill>
                <a:srgbClr val="8E5F30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sp>
        <p:nvSpPr>
          <p:cNvPr id="6" name="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972550" y="4179570"/>
            <a:ext cx="2877820" cy="147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服务端</a:t>
            </a:r>
            <a:endParaRPr lang="zh-CN" altLang="en-US" sz="1600" dirty="0">
              <a:solidFill>
                <a:srgbClr val="8E5F30"/>
              </a:solidFill>
              <a:latin typeface="微软雅黑" panose="020B0503020204020204" charset="-122"/>
              <a:cs typeface="+mn-ea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      </a:t>
            </a:r>
            <a:r>
              <a:rPr sz="1600" b="1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Node.js</a:t>
            </a:r>
            <a:r>
              <a:rPr lang="zh-CN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，ThinkJS框架</a:t>
            </a:r>
            <a:endParaRPr lang="zh-CN" sz="1600" dirty="0">
              <a:solidFill>
                <a:srgbClr val="8E5F30"/>
              </a:solidFill>
              <a:latin typeface="微软雅黑" panose="020B0503020204020204" charset="-122"/>
              <a:cs typeface="+mn-ea"/>
              <a:sym typeface="+mn-lt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数据库</a:t>
            </a:r>
            <a:endParaRPr lang="zh-CN" altLang="en-US" sz="1600" dirty="0">
              <a:solidFill>
                <a:srgbClr val="8E5F30"/>
              </a:solidFill>
              <a:latin typeface="微软雅黑" panose="020B0503020204020204" charset="-122"/>
              <a:cs typeface="+mn-ea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      </a:t>
            </a:r>
            <a:r>
              <a:rPr sz="1600" b="1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MySQL</a:t>
            </a:r>
            <a:r>
              <a:rPr sz="1600" dirty="0">
                <a:solidFill>
                  <a:srgbClr val="8E5F30"/>
                </a:solidFill>
                <a:latin typeface="微软雅黑" panose="020B0503020204020204" charset="-122"/>
                <a:cs typeface="+mn-ea"/>
                <a:sym typeface="+mn-lt"/>
              </a:rPr>
              <a:t>数据库</a:t>
            </a:r>
            <a:endParaRPr lang="zh-CN" sz="1600" dirty="0">
              <a:solidFill>
                <a:srgbClr val="8E5F30"/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255" y="2246630"/>
            <a:ext cx="3669665" cy="422148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2970" y="549275"/>
            <a:ext cx="4996180" cy="165354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6435" y="2246630"/>
            <a:ext cx="3535680" cy="422148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64170" y="2246630"/>
            <a:ext cx="3555365" cy="38055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1"/>
      <p:bldP spid="53" grpId="1"/>
      <p:bldP spid="3" grpId="1"/>
      <p:bldP spid="4" grpId="1"/>
      <p:bldP spid="5" grpId="1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 flipH="1">
            <a:off x="-340472" y="-144689"/>
            <a:ext cx="2408758" cy="1505826"/>
            <a:chOff x="7038770" y="-365410"/>
            <a:chExt cx="6016113" cy="3760949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24" t="34665"/>
            <a:stretch>
              <a:fillRect/>
            </a:stretch>
          </p:blipFill>
          <p:spPr>
            <a:xfrm rot="6933091">
              <a:off x="9928096" y="268752"/>
              <a:ext cx="3299371" cy="2954203"/>
            </a:xfrm>
            <a:custGeom>
              <a:avLst/>
              <a:gdLst>
                <a:gd name="connsiteX0" fmla="*/ 4024197 w 4024197"/>
                <a:gd name="connsiteY0" fmla="*/ 0 h 3603200"/>
                <a:gd name="connsiteX1" fmla="*/ 4024197 w 4024197"/>
                <a:gd name="connsiteY1" fmla="*/ 3146150 h 3603200"/>
                <a:gd name="connsiteX2" fmla="*/ 3068185 w 4024197"/>
                <a:gd name="connsiteY2" fmla="*/ 3603200 h 3603200"/>
                <a:gd name="connsiteX3" fmla="*/ 802846 w 4024197"/>
                <a:gd name="connsiteY3" fmla="*/ 3603200 h 3603200"/>
                <a:gd name="connsiteX4" fmla="*/ 0 w 4024197"/>
                <a:gd name="connsiteY4" fmla="*/ 1923886 h 36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4197" h="3603200">
                  <a:moveTo>
                    <a:pt x="4024197" y="0"/>
                  </a:moveTo>
                  <a:lnTo>
                    <a:pt x="4024197" y="3146150"/>
                  </a:lnTo>
                  <a:lnTo>
                    <a:pt x="3068185" y="3603200"/>
                  </a:lnTo>
                  <a:lnTo>
                    <a:pt x="802846" y="3603200"/>
                  </a:lnTo>
                  <a:lnTo>
                    <a:pt x="0" y="1923886"/>
                  </a:lnTo>
                  <a:close/>
                </a:path>
              </a:pathLst>
            </a:cu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" t="39412" r="4619"/>
            <a:stretch>
              <a:fillRect/>
            </a:stretch>
          </p:blipFill>
          <p:spPr>
            <a:xfrm rot="522603">
              <a:off x="7038770" y="-365410"/>
              <a:ext cx="5398665" cy="2739553"/>
            </a:xfrm>
            <a:custGeom>
              <a:avLst/>
              <a:gdLst>
                <a:gd name="connsiteX0" fmla="*/ 6584677 w 6584677"/>
                <a:gd name="connsiteY0" fmla="*/ 3341395 h 3341395"/>
                <a:gd name="connsiteX1" fmla="*/ 369373 w 6584677"/>
                <a:gd name="connsiteY1" fmla="*/ 3341395 h 3341395"/>
                <a:gd name="connsiteX2" fmla="*/ 0 w 6584677"/>
                <a:gd name="connsiteY2" fmla="*/ 930355 h 3341395"/>
                <a:gd name="connsiteX3" fmla="*/ 6072772 w 6584677"/>
                <a:gd name="connsiteY3" fmla="*/ 0 h 334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4677" h="3341395">
                  <a:moveTo>
                    <a:pt x="6584677" y="3341395"/>
                  </a:moveTo>
                  <a:lnTo>
                    <a:pt x="369373" y="3341395"/>
                  </a:lnTo>
                  <a:lnTo>
                    <a:pt x="0" y="930355"/>
                  </a:lnTo>
                  <a:lnTo>
                    <a:pt x="6072772" y="0"/>
                  </a:lnTo>
                  <a:close/>
                </a:path>
              </a:pathLst>
            </a:cu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3284">
              <a:off x="7768591" y="372532"/>
              <a:ext cx="3212608" cy="2327058"/>
            </a:xfrm>
            <a:prstGeom prst="rect">
              <a:avLst/>
            </a:prstGeom>
          </p:spPr>
        </p:pic>
      </p:grpSp>
      <p:sp>
        <p:nvSpPr>
          <p:cNvPr id="40" name="PA_文本框 2"/>
          <p:cNvSpPr txBox="1"/>
          <p:nvPr>
            <p:custDataLst>
              <p:tags r:id="rId4"/>
            </p:custDataLst>
          </p:nvPr>
        </p:nvSpPr>
        <p:spPr>
          <a:xfrm>
            <a:off x="768350" y="416560"/>
            <a:ext cx="518477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r>
              <a:rPr lang="zh-CN" altLang="en-US" sz="3200" dirty="0" smtClean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项目开发过程中使用的工具</a:t>
            </a:r>
            <a:endParaRPr lang="zh-CN" altLang="en-US" sz="3200" dirty="0" smtClean="0">
              <a:solidFill>
                <a:srgbClr val="8E5F30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8350" y="1241425"/>
            <a:ext cx="472821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 b="1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r>
              <a:rPr lang="zh-CN" altLang="en-US" sz="2400" b="1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、MS Project制作项目计划</a:t>
            </a:r>
            <a:endParaRPr lang="zh-CN" altLang="en-US" sz="2400" b="1" dirty="0" smtClean="0">
              <a:ln>
                <a:noFill/>
              </a:ln>
              <a:solidFill>
                <a:srgbClr val="8E5F3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50" y="1992630"/>
            <a:ext cx="10396855" cy="3906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 flipH="1">
            <a:off x="-340472" y="-144689"/>
            <a:ext cx="2408758" cy="1505826"/>
            <a:chOff x="7038770" y="-365410"/>
            <a:chExt cx="6016113" cy="3760949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24" t="34665"/>
            <a:stretch>
              <a:fillRect/>
            </a:stretch>
          </p:blipFill>
          <p:spPr>
            <a:xfrm rot="6933091">
              <a:off x="9928096" y="268752"/>
              <a:ext cx="3299371" cy="2954203"/>
            </a:xfrm>
            <a:custGeom>
              <a:avLst/>
              <a:gdLst>
                <a:gd name="connsiteX0" fmla="*/ 4024197 w 4024197"/>
                <a:gd name="connsiteY0" fmla="*/ 0 h 3603200"/>
                <a:gd name="connsiteX1" fmla="*/ 4024197 w 4024197"/>
                <a:gd name="connsiteY1" fmla="*/ 3146150 h 3603200"/>
                <a:gd name="connsiteX2" fmla="*/ 3068185 w 4024197"/>
                <a:gd name="connsiteY2" fmla="*/ 3603200 h 3603200"/>
                <a:gd name="connsiteX3" fmla="*/ 802846 w 4024197"/>
                <a:gd name="connsiteY3" fmla="*/ 3603200 h 3603200"/>
                <a:gd name="connsiteX4" fmla="*/ 0 w 4024197"/>
                <a:gd name="connsiteY4" fmla="*/ 1923886 h 36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4197" h="3603200">
                  <a:moveTo>
                    <a:pt x="4024197" y="0"/>
                  </a:moveTo>
                  <a:lnTo>
                    <a:pt x="4024197" y="3146150"/>
                  </a:lnTo>
                  <a:lnTo>
                    <a:pt x="3068185" y="3603200"/>
                  </a:lnTo>
                  <a:lnTo>
                    <a:pt x="802846" y="3603200"/>
                  </a:lnTo>
                  <a:lnTo>
                    <a:pt x="0" y="1923886"/>
                  </a:lnTo>
                  <a:close/>
                </a:path>
              </a:pathLst>
            </a:cu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" t="39412" r="4619"/>
            <a:stretch>
              <a:fillRect/>
            </a:stretch>
          </p:blipFill>
          <p:spPr>
            <a:xfrm rot="522603">
              <a:off x="7038770" y="-365410"/>
              <a:ext cx="5398665" cy="2739553"/>
            </a:xfrm>
            <a:custGeom>
              <a:avLst/>
              <a:gdLst>
                <a:gd name="connsiteX0" fmla="*/ 6584677 w 6584677"/>
                <a:gd name="connsiteY0" fmla="*/ 3341395 h 3341395"/>
                <a:gd name="connsiteX1" fmla="*/ 369373 w 6584677"/>
                <a:gd name="connsiteY1" fmla="*/ 3341395 h 3341395"/>
                <a:gd name="connsiteX2" fmla="*/ 0 w 6584677"/>
                <a:gd name="connsiteY2" fmla="*/ 930355 h 3341395"/>
                <a:gd name="connsiteX3" fmla="*/ 6072772 w 6584677"/>
                <a:gd name="connsiteY3" fmla="*/ 0 h 334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4677" h="3341395">
                  <a:moveTo>
                    <a:pt x="6584677" y="3341395"/>
                  </a:moveTo>
                  <a:lnTo>
                    <a:pt x="369373" y="3341395"/>
                  </a:lnTo>
                  <a:lnTo>
                    <a:pt x="0" y="930355"/>
                  </a:lnTo>
                  <a:lnTo>
                    <a:pt x="6072772" y="0"/>
                  </a:lnTo>
                  <a:close/>
                </a:path>
              </a:pathLst>
            </a:cu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3284">
              <a:off x="7768591" y="372532"/>
              <a:ext cx="3212608" cy="2327058"/>
            </a:xfrm>
            <a:prstGeom prst="rect">
              <a:avLst/>
            </a:prstGeom>
          </p:spPr>
        </p:pic>
      </p:grpSp>
      <p:sp>
        <p:nvSpPr>
          <p:cNvPr id="40" name="PA_文本框 2"/>
          <p:cNvSpPr txBox="1"/>
          <p:nvPr>
            <p:custDataLst>
              <p:tags r:id="rId4"/>
            </p:custDataLst>
          </p:nvPr>
        </p:nvSpPr>
        <p:spPr>
          <a:xfrm>
            <a:off x="768350" y="416560"/>
            <a:ext cx="518477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r>
              <a:rPr lang="zh-CN" altLang="en-US" sz="3200" dirty="0" smtClean="0">
                <a:solidFill>
                  <a:srgbClr val="8E5F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项目开发过程中使用的工具</a:t>
            </a:r>
            <a:endParaRPr lang="zh-CN" altLang="en-US" sz="3200" dirty="0" smtClean="0">
              <a:solidFill>
                <a:srgbClr val="8E5F30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768350" y="1241425"/>
            <a:ext cx="472821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 b="1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r>
              <a:rPr lang="zh-CN" altLang="en-US" sz="2400" b="1" dirty="0" smtClean="0">
                <a:ln>
                  <a:noFill/>
                </a:ln>
                <a:solidFill>
                  <a:srgbClr val="8E5F3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、mockplus进行界面原型设计</a:t>
            </a:r>
            <a:endParaRPr lang="zh-CN" altLang="en-US" sz="2400" b="1" dirty="0" smtClean="0">
              <a:ln>
                <a:noFill/>
              </a:ln>
              <a:solidFill>
                <a:srgbClr val="8E5F30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0" name="图片 20" descr="小程序页面流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82930" y="2165350"/>
            <a:ext cx="5458460" cy="3447415"/>
          </a:xfrm>
          <a:prstGeom prst="rect">
            <a:avLst/>
          </a:prstGeom>
        </p:spPr>
      </p:pic>
      <p:pic>
        <p:nvPicPr>
          <p:cNvPr id="19" name="图片 19" descr="PC端页面流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71260" y="2165350"/>
            <a:ext cx="542417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PP_MARK_KEY" val="dccff915-5c43-498b-b539-ca890025936d"/>
  <p:tag name="COMMONDATA" val="eyJoZGlkIjoiY2YxMzllMzRhOTA2YmEzZGY4Zjg5MDkwNGU0Yjc1OGQifQ==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PA" val="v4.1.3"/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BF8052"/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1402</Words>
  <Application>WPS 演示</Application>
  <PresentationFormat>宽屏</PresentationFormat>
  <Paragraphs>182</Paragraphs>
  <Slides>15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Arial</vt:lpstr>
      <vt:lpstr>微软雅黑</vt:lpstr>
      <vt:lpstr>思源宋体 CN Heavy</vt:lpstr>
      <vt:lpstr>汉仪瑞意宋W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01</dc:creator>
  <cp:lastModifiedBy>小猫儿乖乖</cp:lastModifiedBy>
  <cp:revision>205</cp:revision>
  <dcterms:created xsi:type="dcterms:W3CDTF">2021-03-04T09:47:00Z</dcterms:created>
  <dcterms:modified xsi:type="dcterms:W3CDTF">2022-12-22T05:40:52Z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ADF3327684CE432884B58EC498ECFB11</vt:lpwstr>
  </property>
  <property fmtid="{D5CDD505-2E9C-101B-9397-08002B2CF9AE}" pid="3" name="KSOProductBuildVer">
    <vt:lpwstr>2052-11.1.0.12980</vt:lpwstr>
  </property>
</Properties>
</file>